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sldIdLst>
    <p:sldId id="256" r:id="rId5"/>
    <p:sldId id="288" r:id="rId6"/>
    <p:sldId id="276" r:id="rId7"/>
    <p:sldId id="291" r:id="rId8"/>
    <p:sldId id="279" r:id="rId9"/>
    <p:sldId id="293" r:id="rId10"/>
    <p:sldId id="292" r:id="rId11"/>
    <p:sldId id="294" r:id="rId12"/>
    <p:sldId id="295" r:id="rId1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732F"/>
    <a:srgbClr val="B7C3C3"/>
    <a:srgbClr val="FDB26F"/>
    <a:srgbClr val="C4D2C7"/>
    <a:srgbClr val="4DECF8"/>
    <a:srgbClr val="FFA67A"/>
    <a:srgbClr val="E8A584"/>
    <a:srgbClr val="2D303A"/>
    <a:srgbClr val="C5A393"/>
    <a:srgbClr val="9A8E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55251A-EB33-49DA-A070-640BBB469932}" v="29" dt="2026-09-25T15:06:33.2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6159" autoAdjust="0"/>
  </p:normalViewPr>
  <p:slideViewPr>
    <p:cSldViewPr snapToGrid="0">
      <p:cViewPr varScale="1">
        <p:scale>
          <a:sx n="77" d="100"/>
          <a:sy n="77" d="100"/>
        </p:scale>
        <p:origin x="2910"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Roberts" userId="077cb9a8-56cc-49f1-a1e2-2d6a7af2c17e" providerId="ADAL" clId="{45125439-97EF-4020-ADCB-C3AFB6E92D4B}"/>
    <pc:docChg chg="undo custSel addSld delSld modSld sldOrd">
      <pc:chgData name="Caroline Roberts" userId="077cb9a8-56cc-49f1-a1e2-2d6a7af2c17e" providerId="ADAL" clId="{45125439-97EF-4020-ADCB-C3AFB6E92D4B}" dt="2026-09-25T15:07:20.440" v="10331" actId="6549"/>
      <pc:docMkLst>
        <pc:docMk/>
      </pc:docMkLst>
      <pc:sldChg chg="addSp delSp modSp mod">
        <pc:chgData name="Caroline Roberts" userId="077cb9a8-56cc-49f1-a1e2-2d6a7af2c17e" providerId="ADAL" clId="{45125439-97EF-4020-ADCB-C3AFB6E92D4B}" dt="2026-09-25T15:07:20.440" v="10331" actId="6549"/>
        <pc:sldMkLst>
          <pc:docMk/>
          <pc:sldMk cId="3935735376" sldId="256"/>
        </pc:sldMkLst>
        <pc:spChg chg="mod">
          <ac:chgData name="Caroline Roberts" userId="077cb9a8-56cc-49f1-a1e2-2d6a7af2c17e" providerId="ADAL" clId="{45125439-97EF-4020-ADCB-C3AFB6E92D4B}" dt="2026-09-25T15:06:55.596" v="10328" actId="14100"/>
          <ac:spMkLst>
            <pc:docMk/>
            <pc:sldMk cId="3935735376" sldId="256"/>
            <ac:spMk id="3" creationId="{40095F36-A5EA-9A08-62D3-E5BAD256459E}"/>
          </ac:spMkLst>
        </pc:spChg>
        <pc:spChg chg="mod">
          <ac:chgData name="Caroline Roberts" userId="077cb9a8-56cc-49f1-a1e2-2d6a7af2c17e" providerId="ADAL" clId="{45125439-97EF-4020-ADCB-C3AFB6E92D4B}" dt="2026-09-11T08:54:36.254" v="3710" actId="14100"/>
          <ac:spMkLst>
            <pc:docMk/>
            <pc:sldMk cId="3935735376" sldId="256"/>
            <ac:spMk id="10" creationId="{E8553B79-B2AD-0759-4142-EE44A03949A8}"/>
          </ac:spMkLst>
        </pc:spChg>
        <pc:spChg chg="mod">
          <ac:chgData name="Caroline Roberts" userId="077cb9a8-56cc-49f1-a1e2-2d6a7af2c17e" providerId="ADAL" clId="{45125439-97EF-4020-ADCB-C3AFB6E92D4B}" dt="2026-09-25T10:05:55.003" v="8211" actId="14100"/>
          <ac:spMkLst>
            <pc:docMk/>
            <pc:sldMk cId="3935735376" sldId="256"/>
            <ac:spMk id="14" creationId="{B1830420-B44B-D994-FDE1-E93DE7A78EB9}"/>
          </ac:spMkLst>
        </pc:spChg>
        <pc:spChg chg="mod">
          <ac:chgData name="Caroline Roberts" userId="077cb9a8-56cc-49f1-a1e2-2d6a7af2c17e" providerId="ADAL" clId="{45125439-97EF-4020-ADCB-C3AFB6E92D4B}" dt="2026-09-25T15:07:20.440" v="10331" actId="6549"/>
          <ac:spMkLst>
            <pc:docMk/>
            <pc:sldMk cId="3935735376" sldId="256"/>
            <ac:spMk id="16" creationId="{00000000-0000-0000-0000-000000000000}"/>
          </ac:spMkLst>
        </pc:spChg>
        <pc:spChg chg="add mod">
          <ac:chgData name="Caroline Roberts" userId="077cb9a8-56cc-49f1-a1e2-2d6a7af2c17e" providerId="ADAL" clId="{45125439-97EF-4020-ADCB-C3AFB6E92D4B}" dt="2026-09-15T10:11:20.471" v="5517" actId="6549"/>
          <ac:spMkLst>
            <pc:docMk/>
            <pc:sldMk cId="3935735376" sldId="256"/>
            <ac:spMk id="19" creationId="{4BFB1A05-5B06-A0E1-5507-6A04F39499D7}"/>
          </ac:spMkLst>
        </pc:spChg>
        <pc:picChg chg="add del mod">
          <ac:chgData name="Caroline Roberts" userId="077cb9a8-56cc-49f1-a1e2-2d6a7af2c17e" providerId="ADAL" clId="{45125439-97EF-4020-ADCB-C3AFB6E92D4B}" dt="2026-09-25T10:11:11.162" v="8287" actId="21"/>
          <ac:picMkLst>
            <pc:docMk/>
            <pc:sldMk cId="3935735376" sldId="256"/>
            <ac:picMk id="21" creationId="{27EBDF4E-D53C-FE57-C9A8-D394364CF1D8}"/>
          </ac:picMkLst>
        </pc:picChg>
        <pc:picChg chg="add mod">
          <ac:chgData name="Caroline Roberts" userId="077cb9a8-56cc-49f1-a1e2-2d6a7af2c17e" providerId="ADAL" clId="{45125439-97EF-4020-ADCB-C3AFB6E92D4B}" dt="2026-09-25T10:06:24.456" v="8223" actId="1076"/>
          <ac:picMkLst>
            <pc:docMk/>
            <pc:sldMk cId="3935735376" sldId="256"/>
            <ac:picMk id="27" creationId="{7E26BE14-689B-59B2-2029-6A541F53B08C}"/>
          </ac:picMkLst>
        </pc:picChg>
        <pc:picChg chg="add mod">
          <ac:chgData name="Caroline Roberts" userId="077cb9a8-56cc-49f1-a1e2-2d6a7af2c17e" providerId="ADAL" clId="{45125439-97EF-4020-ADCB-C3AFB6E92D4B}" dt="2026-09-25T10:06:25.927" v="8224" actId="1076"/>
          <ac:picMkLst>
            <pc:docMk/>
            <pc:sldMk cId="3935735376" sldId="256"/>
            <ac:picMk id="30" creationId="{710C66DB-9CF4-2545-E11F-060762241E0B}"/>
          </ac:picMkLst>
        </pc:picChg>
      </pc:sldChg>
      <pc:sldChg chg="addSp delSp modSp mod ord">
        <pc:chgData name="Caroline Roberts" userId="077cb9a8-56cc-49f1-a1e2-2d6a7af2c17e" providerId="ADAL" clId="{45125439-97EF-4020-ADCB-C3AFB6E92D4B}" dt="2026-09-25T10:35:16.708" v="8883" actId="21"/>
        <pc:sldMkLst>
          <pc:docMk/>
          <pc:sldMk cId="2671545503" sldId="276"/>
        </pc:sldMkLst>
        <pc:spChg chg="add mod">
          <ac:chgData name="Caroline Roberts" userId="077cb9a8-56cc-49f1-a1e2-2d6a7af2c17e" providerId="ADAL" clId="{45125439-97EF-4020-ADCB-C3AFB6E92D4B}" dt="2026-09-11T09:22:38.531" v="4242" actId="1076"/>
          <ac:spMkLst>
            <pc:docMk/>
            <pc:sldMk cId="2671545503" sldId="276"/>
            <ac:spMk id="7" creationId="{064C7476-E21B-A095-FCA1-1BE7F9581157}"/>
          </ac:spMkLst>
        </pc:spChg>
        <pc:spChg chg="add mod">
          <ac:chgData name="Caroline Roberts" userId="077cb9a8-56cc-49f1-a1e2-2d6a7af2c17e" providerId="ADAL" clId="{45125439-97EF-4020-ADCB-C3AFB6E92D4B}" dt="2026-09-24T16:23:07.747" v="8027" actId="6549"/>
          <ac:spMkLst>
            <pc:docMk/>
            <pc:sldMk cId="2671545503" sldId="276"/>
            <ac:spMk id="10" creationId="{07539A0A-E05D-C6BE-8744-876C44A78726}"/>
          </ac:spMkLst>
        </pc:spChg>
        <pc:spChg chg="add del mod">
          <ac:chgData name="Caroline Roberts" userId="077cb9a8-56cc-49f1-a1e2-2d6a7af2c17e" providerId="ADAL" clId="{45125439-97EF-4020-ADCB-C3AFB6E92D4B}" dt="2026-09-25T10:08:57.585" v="8256"/>
          <ac:spMkLst>
            <pc:docMk/>
            <pc:sldMk cId="2671545503" sldId="276"/>
            <ac:spMk id="11" creationId="{40F2DA4A-1D44-78C7-73D9-0B048463F8FB}"/>
          </ac:spMkLst>
        </pc:spChg>
        <pc:spChg chg="mod">
          <ac:chgData name="Caroline Roberts" userId="077cb9a8-56cc-49f1-a1e2-2d6a7af2c17e" providerId="ADAL" clId="{45125439-97EF-4020-ADCB-C3AFB6E92D4B}" dt="2026-09-17T15:03:34.380" v="6243" actId="1076"/>
          <ac:spMkLst>
            <pc:docMk/>
            <pc:sldMk cId="2671545503" sldId="276"/>
            <ac:spMk id="12" creationId="{BD5C2B9F-2748-2F7F-908C-1A838ADC4FD2}"/>
          </ac:spMkLst>
        </pc:spChg>
        <pc:spChg chg="mod">
          <ac:chgData name="Caroline Roberts" userId="077cb9a8-56cc-49f1-a1e2-2d6a7af2c17e" providerId="ADAL" clId="{45125439-97EF-4020-ADCB-C3AFB6E92D4B}" dt="2026-09-08T09:23:04.250" v="3041" actId="6549"/>
          <ac:spMkLst>
            <pc:docMk/>
            <pc:sldMk cId="2671545503" sldId="276"/>
            <ac:spMk id="13" creationId="{C931A39D-ACFB-BFAD-0052-95A93BEA08B3}"/>
          </ac:spMkLst>
        </pc:spChg>
        <pc:spChg chg="add del mod">
          <ac:chgData name="Caroline Roberts" userId="077cb9a8-56cc-49f1-a1e2-2d6a7af2c17e" providerId="ADAL" clId="{45125439-97EF-4020-ADCB-C3AFB6E92D4B}" dt="2026-09-25T10:34:10.467" v="8869"/>
          <ac:spMkLst>
            <pc:docMk/>
            <pc:sldMk cId="2671545503" sldId="276"/>
            <ac:spMk id="15" creationId="{9F35104B-EEC9-B8DF-5598-FCC87F1213DF}"/>
          </ac:spMkLst>
        </pc:spChg>
        <pc:spChg chg="mod">
          <ac:chgData name="Caroline Roberts" userId="077cb9a8-56cc-49f1-a1e2-2d6a7af2c17e" providerId="ADAL" clId="{45125439-97EF-4020-ADCB-C3AFB6E92D4B}" dt="2026-09-18T09:50:02.462" v="6413" actId="20577"/>
          <ac:spMkLst>
            <pc:docMk/>
            <pc:sldMk cId="2671545503" sldId="276"/>
            <ac:spMk id="18" creationId="{670F5A42-2114-997D-2232-E8EBE3DF848E}"/>
          </ac:spMkLst>
        </pc:spChg>
        <pc:spChg chg="add mod">
          <ac:chgData name="Caroline Roberts" userId="077cb9a8-56cc-49f1-a1e2-2d6a7af2c17e" providerId="ADAL" clId="{45125439-97EF-4020-ADCB-C3AFB6E92D4B}" dt="2026-09-25T10:33:36.237" v="8864" actId="115"/>
          <ac:spMkLst>
            <pc:docMk/>
            <pc:sldMk cId="2671545503" sldId="276"/>
            <ac:spMk id="23" creationId="{E1533F8D-5F18-A34C-5976-FFB5A4ED846F}"/>
          </ac:spMkLst>
        </pc:spChg>
        <pc:spChg chg="add mod">
          <ac:chgData name="Caroline Roberts" userId="077cb9a8-56cc-49f1-a1e2-2d6a7af2c17e" providerId="ADAL" clId="{45125439-97EF-4020-ADCB-C3AFB6E92D4B}" dt="2026-09-25T10:34:54.673" v="8878" actId="14100"/>
          <ac:spMkLst>
            <pc:docMk/>
            <pc:sldMk cId="2671545503" sldId="276"/>
            <ac:spMk id="25" creationId="{5CDE3757-9BC5-A5A9-3658-CF0A04F33222}"/>
          </ac:spMkLst>
        </pc:spChg>
        <pc:spChg chg="add del mod">
          <ac:chgData name="Caroline Roberts" userId="077cb9a8-56cc-49f1-a1e2-2d6a7af2c17e" providerId="ADAL" clId="{45125439-97EF-4020-ADCB-C3AFB6E92D4B}" dt="2026-09-17T15:04:52.116" v="6303" actId="1076"/>
          <ac:spMkLst>
            <pc:docMk/>
            <pc:sldMk cId="2671545503" sldId="276"/>
            <ac:spMk id="29" creationId="{00000000-0000-0000-0000-000000000000}"/>
          </ac:spMkLst>
        </pc:spChg>
        <pc:picChg chg="add del mod">
          <ac:chgData name="Caroline Roberts" userId="077cb9a8-56cc-49f1-a1e2-2d6a7af2c17e" providerId="ADAL" clId="{45125439-97EF-4020-ADCB-C3AFB6E92D4B}" dt="2026-09-24T16:24:26.288" v="8034" actId="1076"/>
          <ac:picMkLst>
            <pc:docMk/>
            <pc:sldMk cId="2671545503" sldId="276"/>
            <ac:picMk id="9" creationId="{3EC1F8C3-0044-53E7-0875-87737DFB999F}"/>
          </ac:picMkLst>
        </pc:picChg>
        <pc:picChg chg="add del mod">
          <ac:chgData name="Caroline Roberts" userId="077cb9a8-56cc-49f1-a1e2-2d6a7af2c17e" providerId="ADAL" clId="{45125439-97EF-4020-ADCB-C3AFB6E92D4B}" dt="2026-09-25T10:08:57.578" v="8254" actId="21"/>
          <ac:picMkLst>
            <pc:docMk/>
            <pc:sldMk cId="2671545503" sldId="276"/>
            <ac:picMk id="14" creationId="{4AA9AA11-A8D6-8B3A-D02E-DADE2AD15B46}"/>
          </ac:picMkLst>
        </pc:picChg>
        <pc:picChg chg="add del mod">
          <ac:chgData name="Caroline Roberts" userId="077cb9a8-56cc-49f1-a1e2-2d6a7af2c17e" providerId="ADAL" clId="{45125439-97EF-4020-ADCB-C3AFB6E92D4B}" dt="2026-09-25T10:08:26.616" v="8247" actId="21"/>
          <ac:picMkLst>
            <pc:docMk/>
            <pc:sldMk cId="2671545503" sldId="276"/>
            <ac:picMk id="17" creationId="{36000673-9833-44DB-3A97-A4861338D95C}"/>
          </ac:picMkLst>
        </pc:picChg>
        <pc:picChg chg="add del">
          <ac:chgData name="Caroline Roberts" userId="077cb9a8-56cc-49f1-a1e2-2d6a7af2c17e" providerId="ADAL" clId="{45125439-97EF-4020-ADCB-C3AFB6E92D4B}" dt="2026-09-25T10:10:26.794" v="8273" actId="22"/>
          <ac:picMkLst>
            <pc:docMk/>
            <pc:sldMk cId="2671545503" sldId="276"/>
            <ac:picMk id="19" creationId="{E14B641D-852F-CFCD-A034-42F6FC4B1BB4}"/>
          </ac:picMkLst>
        </pc:picChg>
        <pc:picChg chg="add del mod">
          <ac:chgData name="Caroline Roberts" userId="077cb9a8-56cc-49f1-a1e2-2d6a7af2c17e" providerId="ADAL" clId="{45125439-97EF-4020-ADCB-C3AFB6E92D4B}" dt="2026-09-25T10:35:16.708" v="8883" actId="21"/>
          <ac:picMkLst>
            <pc:docMk/>
            <pc:sldMk cId="2671545503" sldId="276"/>
            <ac:picMk id="21" creationId="{1FE6CBDA-16C6-9AA7-604F-22277FF73318}"/>
          </ac:picMkLst>
        </pc:picChg>
        <pc:picChg chg="add mod">
          <ac:chgData name="Caroline Roberts" userId="077cb9a8-56cc-49f1-a1e2-2d6a7af2c17e" providerId="ADAL" clId="{45125439-97EF-4020-ADCB-C3AFB6E92D4B}" dt="2026-09-25T10:35:11.650" v="8882" actId="1076"/>
          <ac:picMkLst>
            <pc:docMk/>
            <pc:sldMk cId="2671545503" sldId="276"/>
            <ac:picMk id="28" creationId="{4BA63523-10F0-DB50-2D3A-2FED8E5EF70C}"/>
          </ac:picMkLst>
        </pc:picChg>
        <pc:picChg chg="add mod">
          <ac:chgData name="Caroline Roberts" userId="077cb9a8-56cc-49f1-a1e2-2d6a7af2c17e" providerId="ADAL" clId="{45125439-97EF-4020-ADCB-C3AFB6E92D4B}" dt="2026-09-16T07:53:58.453" v="5677" actId="1076"/>
          <ac:picMkLst>
            <pc:docMk/>
            <pc:sldMk cId="2671545503" sldId="276"/>
            <ac:picMk id="32" creationId="{FF278754-43FB-DE66-E6D9-F34A3E8E03C4}"/>
          </ac:picMkLst>
        </pc:picChg>
        <pc:picChg chg="add mod">
          <ac:chgData name="Caroline Roberts" userId="077cb9a8-56cc-49f1-a1e2-2d6a7af2c17e" providerId="ADAL" clId="{45125439-97EF-4020-ADCB-C3AFB6E92D4B}" dt="2026-09-25T10:12:35.422" v="8299" actId="14100"/>
          <ac:picMkLst>
            <pc:docMk/>
            <pc:sldMk cId="2671545503" sldId="276"/>
            <ac:picMk id="34" creationId="{5166947A-D896-E221-F3D1-5402191F95DF}"/>
          </ac:picMkLst>
        </pc:picChg>
      </pc:sldChg>
      <pc:sldChg chg="addSp delSp modSp mod">
        <pc:chgData name="Caroline Roberts" userId="077cb9a8-56cc-49f1-a1e2-2d6a7af2c17e" providerId="ADAL" clId="{45125439-97EF-4020-ADCB-C3AFB6E92D4B}" dt="2026-09-25T15:05:56.024" v="10321" actId="20577"/>
        <pc:sldMkLst>
          <pc:docMk/>
          <pc:sldMk cId="3080850337" sldId="279"/>
        </pc:sldMkLst>
        <pc:spChg chg="mod">
          <ac:chgData name="Caroline Roberts" userId="077cb9a8-56cc-49f1-a1e2-2d6a7af2c17e" providerId="ADAL" clId="{45125439-97EF-4020-ADCB-C3AFB6E92D4B}" dt="2026-09-25T10:09:01.155" v="8257" actId="1076"/>
          <ac:spMkLst>
            <pc:docMk/>
            <pc:sldMk cId="3080850337" sldId="279"/>
            <ac:spMk id="3" creationId="{476758EE-A544-8543-4BF2-DB605B471296}"/>
          </ac:spMkLst>
        </pc:spChg>
        <pc:spChg chg="mod">
          <ac:chgData name="Caroline Roberts" userId="077cb9a8-56cc-49f1-a1e2-2d6a7af2c17e" providerId="ADAL" clId="{45125439-97EF-4020-ADCB-C3AFB6E92D4B}" dt="2026-09-25T10:09:14.938" v="8260" actId="255"/>
          <ac:spMkLst>
            <pc:docMk/>
            <pc:sldMk cId="3080850337" sldId="279"/>
            <ac:spMk id="7" creationId="{75BB6135-2051-949B-8D1A-53CE4AEEBA60}"/>
          </ac:spMkLst>
        </pc:spChg>
        <pc:spChg chg="mod">
          <ac:chgData name="Caroline Roberts" userId="077cb9a8-56cc-49f1-a1e2-2d6a7af2c17e" providerId="ADAL" clId="{45125439-97EF-4020-ADCB-C3AFB6E92D4B}" dt="2026-09-25T11:19:55.834" v="10087" actId="6549"/>
          <ac:spMkLst>
            <pc:docMk/>
            <pc:sldMk cId="3080850337" sldId="279"/>
            <ac:spMk id="15" creationId="{A857B287-6AA9-5E12-81F7-B12810A6E589}"/>
          </ac:spMkLst>
        </pc:spChg>
        <pc:spChg chg="del mod">
          <ac:chgData name="Caroline Roberts" userId="077cb9a8-56cc-49f1-a1e2-2d6a7af2c17e" providerId="ADAL" clId="{45125439-97EF-4020-ADCB-C3AFB6E92D4B}" dt="2026-09-25T11:19:38.588" v="10082" actId="478"/>
          <ac:spMkLst>
            <pc:docMk/>
            <pc:sldMk cId="3080850337" sldId="279"/>
            <ac:spMk id="20" creationId="{30B29AEF-FB00-10A3-8AE4-4C51A8E7FF8A}"/>
          </ac:spMkLst>
        </pc:spChg>
        <pc:spChg chg="mod">
          <ac:chgData name="Caroline Roberts" userId="077cb9a8-56cc-49f1-a1e2-2d6a7af2c17e" providerId="ADAL" clId="{45125439-97EF-4020-ADCB-C3AFB6E92D4B}" dt="2026-09-25T11:17:04.937" v="10041" actId="1076"/>
          <ac:spMkLst>
            <pc:docMk/>
            <pc:sldMk cId="3080850337" sldId="279"/>
            <ac:spMk id="21" creationId="{3C433A43-8020-CF71-698B-57CCD7E499C0}"/>
          </ac:spMkLst>
        </pc:spChg>
        <pc:spChg chg="add mod">
          <ac:chgData name="Caroline Roberts" userId="077cb9a8-56cc-49f1-a1e2-2d6a7af2c17e" providerId="ADAL" clId="{45125439-97EF-4020-ADCB-C3AFB6E92D4B}" dt="2026-09-11T09:47:39.921" v="4649" actId="14100"/>
          <ac:spMkLst>
            <pc:docMk/>
            <pc:sldMk cId="3080850337" sldId="279"/>
            <ac:spMk id="36" creationId="{97A6312B-5341-C735-C8F0-DF5DB3B85719}"/>
          </ac:spMkLst>
        </pc:spChg>
        <pc:spChg chg="add mod">
          <ac:chgData name="Caroline Roberts" userId="077cb9a8-56cc-49f1-a1e2-2d6a7af2c17e" providerId="ADAL" clId="{45125439-97EF-4020-ADCB-C3AFB6E92D4B}" dt="2026-09-25T11:19:35.242" v="10081" actId="14100"/>
          <ac:spMkLst>
            <pc:docMk/>
            <pc:sldMk cId="3080850337" sldId="279"/>
            <ac:spMk id="37" creationId="{CD067B4A-EB37-D74C-BD3F-61E769759FCD}"/>
          </ac:spMkLst>
        </pc:spChg>
        <pc:spChg chg="add mod">
          <ac:chgData name="Caroline Roberts" userId="077cb9a8-56cc-49f1-a1e2-2d6a7af2c17e" providerId="ADAL" clId="{45125439-97EF-4020-ADCB-C3AFB6E92D4B}" dt="2026-09-25T10:38:23.136" v="8920" actId="1076"/>
          <ac:spMkLst>
            <pc:docMk/>
            <pc:sldMk cId="3080850337" sldId="279"/>
            <ac:spMk id="44" creationId="{22678E82-65F4-D792-1F4B-9944B0143663}"/>
          </ac:spMkLst>
        </pc:spChg>
        <pc:spChg chg="add mod">
          <ac:chgData name="Caroline Roberts" userId="077cb9a8-56cc-49f1-a1e2-2d6a7af2c17e" providerId="ADAL" clId="{45125439-97EF-4020-ADCB-C3AFB6E92D4B}" dt="2026-09-25T15:05:56.024" v="10321" actId="20577"/>
          <ac:spMkLst>
            <pc:docMk/>
            <pc:sldMk cId="3080850337" sldId="279"/>
            <ac:spMk id="56" creationId="{EC6130EA-6082-ADC3-2146-3C79268576AB}"/>
          </ac:spMkLst>
        </pc:spChg>
        <pc:spChg chg="add mod">
          <ac:chgData name="Caroline Roberts" userId="077cb9a8-56cc-49f1-a1e2-2d6a7af2c17e" providerId="ADAL" clId="{45125439-97EF-4020-ADCB-C3AFB6E92D4B}" dt="2026-09-11T12:58:51.431" v="5260" actId="14100"/>
          <ac:spMkLst>
            <pc:docMk/>
            <pc:sldMk cId="3080850337" sldId="279"/>
            <ac:spMk id="58" creationId="{8D5BECDC-DC4A-F139-F87B-575A4CBF5782}"/>
          </ac:spMkLst>
        </pc:spChg>
        <pc:spChg chg="add mod">
          <ac:chgData name="Caroline Roberts" userId="077cb9a8-56cc-49f1-a1e2-2d6a7af2c17e" providerId="ADAL" clId="{45125439-97EF-4020-ADCB-C3AFB6E92D4B}" dt="2026-09-11T13:01:45.593" v="5268" actId="767"/>
          <ac:spMkLst>
            <pc:docMk/>
            <pc:sldMk cId="3080850337" sldId="279"/>
            <ac:spMk id="59" creationId="{8B68F989-1545-64FB-2462-31FB5F7B8106}"/>
          </ac:spMkLst>
        </pc:spChg>
        <pc:grpChg chg="mod">
          <ac:chgData name="Caroline Roberts" userId="077cb9a8-56cc-49f1-a1e2-2d6a7af2c17e" providerId="ADAL" clId="{45125439-97EF-4020-ADCB-C3AFB6E92D4B}" dt="2026-09-25T11:18:18.850" v="10066" actId="1076"/>
          <ac:grpSpMkLst>
            <pc:docMk/>
            <pc:sldMk cId="3080850337" sldId="279"/>
            <ac:grpSpMk id="14" creationId="{34A6EFF7-CC70-A2A3-16C7-D5D72E5550F7}"/>
          </ac:grpSpMkLst>
        </pc:grpChg>
        <pc:picChg chg="mod">
          <ac:chgData name="Caroline Roberts" userId="077cb9a8-56cc-49f1-a1e2-2d6a7af2c17e" providerId="ADAL" clId="{45125439-97EF-4020-ADCB-C3AFB6E92D4B}" dt="2026-09-11T09:38:00.641" v="4340" actId="14100"/>
          <ac:picMkLst>
            <pc:docMk/>
            <pc:sldMk cId="3080850337" sldId="279"/>
            <ac:picMk id="5" creationId="{75B52AFA-307C-C29A-E76F-173602B0CB9F}"/>
          </ac:picMkLst>
        </pc:picChg>
        <pc:picChg chg="mod">
          <ac:chgData name="Caroline Roberts" userId="077cb9a8-56cc-49f1-a1e2-2d6a7af2c17e" providerId="ADAL" clId="{45125439-97EF-4020-ADCB-C3AFB6E92D4B}" dt="2026-09-25T10:09:27.566" v="8263" actId="1076"/>
          <ac:picMkLst>
            <pc:docMk/>
            <pc:sldMk cId="3080850337" sldId="279"/>
            <ac:picMk id="8" creationId="{F6D3F931-2F94-B808-586B-FEAC0888B617}"/>
          </ac:picMkLst>
        </pc:picChg>
        <pc:picChg chg="add mod">
          <ac:chgData name="Caroline Roberts" userId="077cb9a8-56cc-49f1-a1e2-2d6a7af2c17e" providerId="ADAL" clId="{45125439-97EF-4020-ADCB-C3AFB6E92D4B}" dt="2026-09-18T10:06:18.195" v="7041" actId="1076"/>
          <ac:picMkLst>
            <pc:docMk/>
            <pc:sldMk cId="3080850337" sldId="279"/>
            <ac:picMk id="11" creationId="{C3ED3360-9B15-B52D-76B1-085F6386113C}"/>
          </ac:picMkLst>
        </pc:picChg>
        <pc:picChg chg="mod">
          <ac:chgData name="Caroline Roberts" userId="077cb9a8-56cc-49f1-a1e2-2d6a7af2c17e" providerId="ADAL" clId="{45125439-97EF-4020-ADCB-C3AFB6E92D4B}" dt="2026-09-18T10:00:20.946" v="7034" actId="1076"/>
          <ac:picMkLst>
            <pc:docMk/>
            <pc:sldMk cId="3080850337" sldId="279"/>
            <ac:picMk id="12" creationId="{5F748A0B-9474-D5D3-0A9B-9CB5236B51D6}"/>
          </ac:picMkLst>
        </pc:picChg>
        <pc:picChg chg="del mod">
          <ac:chgData name="Caroline Roberts" userId="077cb9a8-56cc-49f1-a1e2-2d6a7af2c17e" providerId="ADAL" clId="{45125439-97EF-4020-ADCB-C3AFB6E92D4B}" dt="2026-09-25T11:18:56.395" v="10073" actId="478"/>
          <ac:picMkLst>
            <pc:docMk/>
            <pc:sldMk cId="3080850337" sldId="279"/>
            <ac:picMk id="13" creationId="{336A6092-6D7E-D0DB-E379-196CE57C14AC}"/>
          </ac:picMkLst>
        </pc:picChg>
        <pc:picChg chg="add del mod">
          <ac:chgData name="Caroline Roberts" userId="077cb9a8-56cc-49f1-a1e2-2d6a7af2c17e" providerId="ADAL" clId="{45125439-97EF-4020-ADCB-C3AFB6E92D4B}" dt="2026-09-25T10:36:09.599" v="8893" actId="478"/>
          <ac:picMkLst>
            <pc:docMk/>
            <pc:sldMk cId="3080850337" sldId="279"/>
            <ac:picMk id="17" creationId="{29EDDC02-EE26-F292-C5B9-019DB22BFA80}"/>
          </ac:picMkLst>
        </pc:picChg>
        <pc:picChg chg="mod">
          <ac:chgData name="Caroline Roberts" userId="077cb9a8-56cc-49f1-a1e2-2d6a7af2c17e" providerId="ADAL" clId="{45125439-97EF-4020-ADCB-C3AFB6E92D4B}" dt="2026-09-25T11:18:18.850" v="10066" actId="1076"/>
          <ac:picMkLst>
            <pc:docMk/>
            <pc:sldMk cId="3080850337" sldId="279"/>
            <ac:picMk id="19" creationId="{DFFB8430-AD1D-E496-F1E0-CF07A828E07B}"/>
          </ac:picMkLst>
        </pc:picChg>
        <pc:picChg chg="add mod">
          <ac:chgData name="Caroline Roberts" userId="077cb9a8-56cc-49f1-a1e2-2d6a7af2c17e" providerId="ADAL" clId="{45125439-97EF-4020-ADCB-C3AFB6E92D4B}" dt="2026-09-25T10:08:41.598" v="8251" actId="1076"/>
          <ac:picMkLst>
            <pc:docMk/>
            <pc:sldMk cId="3080850337" sldId="279"/>
            <ac:picMk id="22" creationId="{8B1F11E8-3767-ED05-ED03-103D8F756195}"/>
          </ac:picMkLst>
        </pc:picChg>
        <pc:picChg chg="add mod">
          <ac:chgData name="Caroline Roberts" userId="077cb9a8-56cc-49f1-a1e2-2d6a7af2c17e" providerId="ADAL" clId="{45125439-97EF-4020-ADCB-C3AFB6E92D4B}" dt="2026-09-25T10:38:19.783" v="8919" actId="1076"/>
          <ac:picMkLst>
            <pc:docMk/>
            <pc:sldMk cId="3080850337" sldId="279"/>
            <ac:picMk id="25" creationId="{2DF480A0-989D-4F89-A177-A8C95871A3CA}"/>
          </ac:picMkLst>
        </pc:picChg>
        <pc:picChg chg="add del mod">
          <ac:chgData name="Caroline Roberts" userId="077cb9a8-56cc-49f1-a1e2-2d6a7af2c17e" providerId="ADAL" clId="{45125439-97EF-4020-ADCB-C3AFB6E92D4B}" dt="2026-09-25T10:36:46.375" v="8895" actId="478"/>
          <ac:picMkLst>
            <pc:docMk/>
            <pc:sldMk cId="3080850337" sldId="279"/>
            <ac:picMk id="27" creationId="{FA197B66-988F-CD40-13C7-BFA4CF795715}"/>
          </ac:picMkLst>
        </pc:picChg>
        <pc:picChg chg="mod">
          <ac:chgData name="Caroline Roberts" userId="077cb9a8-56cc-49f1-a1e2-2d6a7af2c17e" providerId="ADAL" clId="{45125439-97EF-4020-ADCB-C3AFB6E92D4B}" dt="2026-09-18T10:00:15.247" v="7033" actId="1076"/>
          <ac:picMkLst>
            <pc:docMk/>
            <pc:sldMk cId="3080850337" sldId="279"/>
            <ac:picMk id="28" creationId="{169786F9-2644-F04F-E6DF-0A2877DCBBCA}"/>
          </ac:picMkLst>
        </pc:picChg>
        <pc:picChg chg="add mod">
          <ac:chgData name="Caroline Roberts" userId="077cb9a8-56cc-49f1-a1e2-2d6a7af2c17e" providerId="ADAL" clId="{45125439-97EF-4020-ADCB-C3AFB6E92D4B}" dt="2026-09-25T10:36:59.512" v="8897" actId="1076"/>
          <ac:picMkLst>
            <pc:docMk/>
            <pc:sldMk cId="3080850337" sldId="279"/>
            <ac:picMk id="31" creationId="{E1C700F6-5470-7E6C-C87C-F8696949D85C}"/>
          </ac:picMkLst>
        </pc:picChg>
        <pc:picChg chg="add mod">
          <ac:chgData name="Caroline Roberts" userId="077cb9a8-56cc-49f1-a1e2-2d6a7af2c17e" providerId="ADAL" clId="{45125439-97EF-4020-ADCB-C3AFB6E92D4B}" dt="2026-09-25T11:20:00.627" v="10088" actId="14100"/>
          <ac:picMkLst>
            <pc:docMk/>
            <pc:sldMk cId="3080850337" sldId="279"/>
            <ac:picMk id="34" creationId="{88459BA9-0B6A-E719-2235-CD15842EEA03}"/>
          </ac:picMkLst>
        </pc:picChg>
        <pc:picChg chg="add mod">
          <ac:chgData name="Caroline Roberts" userId="077cb9a8-56cc-49f1-a1e2-2d6a7af2c17e" providerId="ADAL" clId="{45125439-97EF-4020-ADCB-C3AFB6E92D4B}" dt="2026-09-18T10:49:54.203" v="7532" actId="1076"/>
          <ac:picMkLst>
            <pc:docMk/>
            <pc:sldMk cId="3080850337" sldId="279"/>
            <ac:picMk id="40" creationId="{2C2052E8-BA79-2B0B-DAAA-5576F0CEC54C}"/>
          </ac:picMkLst>
        </pc:picChg>
      </pc:sldChg>
      <pc:sldChg chg="addSp delSp modSp add del mod">
        <pc:chgData name="Caroline Roberts" userId="077cb9a8-56cc-49f1-a1e2-2d6a7af2c17e" providerId="ADAL" clId="{45125439-97EF-4020-ADCB-C3AFB6E92D4B}" dt="2026-09-25T15:06:33.255" v="10322" actId="1076"/>
        <pc:sldMkLst>
          <pc:docMk/>
          <pc:sldMk cId="860554551" sldId="288"/>
        </pc:sldMkLst>
        <pc:spChg chg="add mod">
          <ac:chgData name="Caroline Roberts" userId="077cb9a8-56cc-49f1-a1e2-2d6a7af2c17e" providerId="ADAL" clId="{45125439-97EF-4020-ADCB-C3AFB6E92D4B}" dt="2026-09-25T10:09:48.666" v="8265" actId="21"/>
          <ac:spMkLst>
            <pc:docMk/>
            <pc:sldMk cId="860554551" sldId="288"/>
            <ac:spMk id="9" creationId="{669489CF-3F88-2624-CAF8-46647D137B49}"/>
          </ac:spMkLst>
        </pc:spChg>
        <pc:spChg chg="add del mod">
          <ac:chgData name="Caroline Roberts" userId="077cb9a8-56cc-49f1-a1e2-2d6a7af2c17e" providerId="ADAL" clId="{45125439-97EF-4020-ADCB-C3AFB6E92D4B}" dt="2026-09-25T10:34:43.838" v="8876"/>
          <ac:spMkLst>
            <pc:docMk/>
            <pc:sldMk cId="860554551" sldId="288"/>
            <ac:spMk id="27" creationId="{6D3D77CB-BE02-074E-F3BF-DDD73AB03D2F}"/>
          </ac:spMkLst>
        </pc:spChg>
        <pc:spChg chg="mod">
          <ac:chgData name="Caroline Roberts" userId="077cb9a8-56cc-49f1-a1e2-2d6a7af2c17e" providerId="ADAL" clId="{45125439-97EF-4020-ADCB-C3AFB6E92D4B}" dt="2026-09-25T14:37:24.678" v="10302" actId="20577"/>
          <ac:spMkLst>
            <pc:docMk/>
            <pc:sldMk cId="860554551" sldId="288"/>
            <ac:spMk id="32" creationId="{D83487A5-C67A-B768-DDDA-D3B3E5ECC1B5}"/>
          </ac:spMkLst>
        </pc:spChg>
        <pc:spChg chg="mod">
          <ac:chgData name="Caroline Roberts" userId="077cb9a8-56cc-49f1-a1e2-2d6a7af2c17e" providerId="ADAL" clId="{45125439-97EF-4020-ADCB-C3AFB6E92D4B}" dt="2026-09-25T14:37:43.801" v="10306" actId="1076"/>
          <ac:spMkLst>
            <pc:docMk/>
            <pc:sldMk cId="860554551" sldId="288"/>
            <ac:spMk id="36" creationId="{D881094A-3EF0-AF77-3BDC-99E9F7CA7549}"/>
          </ac:spMkLst>
        </pc:spChg>
        <pc:spChg chg="mod">
          <ac:chgData name="Caroline Roberts" userId="077cb9a8-56cc-49f1-a1e2-2d6a7af2c17e" providerId="ADAL" clId="{45125439-97EF-4020-ADCB-C3AFB6E92D4B}" dt="2026-09-25T15:06:33.255" v="10322" actId="1076"/>
          <ac:spMkLst>
            <pc:docMk/>
            <pc:sldMk cId="860554551" sldId="288"/>
            <ac:spMk id="37" creationId="{E3305930-AE6B-DF0D-F684-EDCBC3655C64}"/>
          </ac:spMkLst>
        </pc:spChg>
        <pc:spChg chg="add mod">
          <ac:chgData name="Caroline Roberts" userId="077cb9a8-56cc-49f1-a1e2-2d6a7af2c17e" providerId="ADAL" clId="{45125439-97EF-4020-ADCB-C3AFB6E92D4B}" dt="2026-09-25T10:35:49.247" v="8892" actId="14100"/>
          <ac:spMkLst>
            <pc:docMk/>
            <pc:sldMk cId="860554551" sldId="288"/>
            <ac:spMk id="39" creationId="{D60F0C85-8AA6-AF45-5F3E-3CF50340F988}"/>
          </ac:spMkLst>
        </pc:spChg>
        <pc:picChg chg="mod">
          <ac:chgData name="Caroline Roberts" userId="077cb9a8-56cc-49f1-a1e2-2d6a7af2c17e" providerId="ADAL" clId="{45125439-97EF-4020-ADCB-C3AFB6E92D4B}" dt="2026-09-25T10:12:29.084" v="8298" actId="1076"/>
          <ac:picMkLst>
            <pc:docMk/>
            <pc:sldMk cId="860554551" sldId="288"/>
            <ac:picMk id="5" creationId="{2252E02D-D539-C5EA-1CAA-B72FF05E1A2E}"/>
          </ac:picMkLst>
        </pc:picChg>
        <pc:picChg chg="mod">
          <ac:chgData name="Caroline Roberts" userId="077cb9a8-56cc-49f1-a1e2-2d6a7af2c17e" providerId="ADAL" clId="{45125439-97EF-4020-ADCB-C3AFB6E92D4B}" dt="2026-09-25T14:37:46.555" v="10307" actId="1076"/>
          <ac:picMkLst>
            <pc:docMk/>
            <pc:sldMk cId="860554551" sldId="288"/>
            <ac:picMk id="13" creationId="{BB63B26C-E11F-1E8A-8404-4FCC3F8F117C}"/>
          </ac:picMkLst>
        </pc:picChg>
        <pc:picChg chg="add del mod">
          <ac:chgData name="Caroline Roberts" userId="077cb9a8-56cc-49f1-a1e2-2d6a7af2c17e" providerId="ADAL" clId="{45125439-97EF-4020-ADCB-C3AFB6E92D4B}" dt="2026-09-25T10:10:32.908" v="8275" actId="21"/>
          <ac:picMkLst>
            <pc:docMk/>
            <pc:sldMk cId="860554551" sldId="288"/>
            <ac:picMk id="18" creationId="{51E8248E-59AF-7713-163E-CF12A66A173E}"/>
          </ac:picMkLst>
        </pc:picChg>
        <pc:picChg chg="mod">
          <ac:chgData name="Caroline Roberts" userId="077cb9a8-56cc-49f1-a1e2-2d6a7af2c17e" providerId="ADAL" clId="{45125439-97EF-4020-ADCB-C3AFB6E92D4B}" dt="2026-09-25T14:37:51.100" v="10308" actId="1076"/>
          <ac:picMkLst>
            <pc:docMk/>
            <pc:sldMk cId="860554551" sldId="288"/>
            <ac:picMk id="19" creationId="{00482AFD-9CA8-BA20-4ED5-7C8552C16141}"/>
          </ac:picMkLst>
        </pc:picChg>
        <pc:picChg chg="mod">
          <ac:chgData name="Caroline Roberts" userId="077cb9a8-56cc-49f1-a1e2-2d6a7af2c17e" providerId="ADAL" clId="{45125439-97EF-4020-ADCB-C3AFB6E92D4B}" dt="2026-09-25T14:37:58.807" v="10309" actId="1076"/>
          <ac:picMkLst>
            <pc:docMk/>
            <pc:sldMk cId="860554551" sldId="288"/>
            <ac:picMk id="21" creationId="{61D571B7-3F8E-DAA3-2216-13C2FEF21729}"/>
          </ac:picMkLst>
        </pc:picChg>
        <pc:picChg chg="mod">
          <ac:chgData name="Caroline Roberts" userId="077cb9a8-56cc-49f1-a1e2-2d6a7af2c17e" providerId="ADAL" clId="{45125439-97EF-4020-ADCB-C3AFB6E92D4B}" dt="2026-09-25T14:37:40.946" v="10305" actId="1076"/>
          <ac:picMkLst>
            <pc:docMk/>
            <pc:sldMk cId="860554551" sldId="288"/>
            <ac:picMk id="22" creationId="{B6222790-B46D-B24E-2FE4-ADE24AC10999}"/>
          </ac:picMkLst>
        </pc:picChg>
        <pc:picChg chg="add del mod">
          <ac:chgData name="Caroline Roberts" userId="077cb9a8-56cc-49f1-a1e2-2d6a7af2c17e" providerId="ADAL" clId="{45125439-97EF-4020-ADCB-C3AFB6E92D4B}" dt="2026-09-25T10:35:03.484" v="8880" actId="21"/>
          <ac:picMkLst>
            <pc:docMk/>
            <pc:sldMk cId="860554551" sldId="288"/>
            <ac:picMk id="29" creationId="{9E15986D-5C11-79A0-818C-EF5019547633}"/>
          </ac:picMkLst>
        </pc:picChg>
        <pc:picChg chg="add mod">
          <ac:chgData name="Caroline Roberts" userId="077cb9a8-56cc-49f1-a1e2-2d6a7af2c17e" providerId="ADAL" clId="{45125439-97EF-4020-ADCB-C3AFB6E92D4B}" dt="2026-09-25T10:35:36.275" v="8888" actId="1076"/>
          <ac:picMkLst>
            <pc:docMk/>
            <pc:sldMk cId="860554551" sldId="288"/>
            <ac:picMk id="33" creationId="{50F389D0-E564-6DC7-50E9-8DEE7F3EC44D}"/>
          </ac:picMkLst>
        </pc:picChg>
        <pc:picChg chg="add mod">
          <ac:chgData name="Caroline Roberts" userId="077cb9a8-56cc-49f1-a1e2-2d6a7af2c17e" providerId="ADAL" clId="{45125439-97EF-4020-ADCB-C3AFB6E92D4B}" dt="2026-09-25T10:35:41.886" v="8889" actId="1076"/>
          <ac:picMkLst>
            <pc:docMk/>
            <pc:sldMk cId="860554551" sldId="288"/>
            <ac:picMk id="41" creationId="{36387F0E-280A-9ACD-09FE-30882F727D28}"/>
          </ac:picMkLst>
        </pc:picChg>
        <pc:picChg chg="mod">
          <ac:chgData name="Caroline Roberts" userId="077cb9a8-56cc-49f1-a1e2-2d6a7af2c17e" providerId="ADAL" clId="{45125439-97EF-4020-ADCB-C3AFB6E92D4B}" dt="2026-09-25T14:38:05.892" v="10310" actId="1076"/>
          <ac:picMkLst>
            <pc:docMk/>
            <pc:sldMk cId="860554551" sldId="288"/>
            <ac:picMk id="47" creationId="{E63B9FFF-6A9B-A7D5-A9A8-D5FA14F40B85}"/>
          </ac:picMkLst>
        </pc:picChg>
        <pc:picChg chg="mod">
          <ac:chgData name="Caroline Roberts" userId="077cb9a8-56cc-49f1-a1e2-2d6a7af2c17e" providerId="ADAL" clId="{45125439-97EF-4020-ADCB-C3AFB6E92D4B}" dt="2026-09-25T11:52:30.718" v="10160" actId="1076"/>
          <ac:picMkLst>
            <pc:docMk/>
            <pc:sldMk cId="860554551" sldId="288"/>
            <ac:picMk id="50" creationId="{05524FB0-3F65-8A23-95C6-1C2FC223EEFE}"/>
          </ac:picMkLst>
        </pc:picChg>
        <pc:picChg chg="mod">
          <ac:chgData name="Caroline Roberts" userId="077cb9a8-56cc-49f1-a1e2-2d6a7af2c17e" providerId="ADAL" clId="{45125439-97EF-4020-ADCB-C3AFB6E92D4B}" dt="2026-09-25T14:38:08.966" v="10311" actId="1076"/>
          <ac:picMkLst>
            <pc:docMk/>
            <pc:sldMk cId="860554551" sldId="288"/>
            <ac:picMk id="52" creationId="{1100FDC2-2D63-950E-0738-BB9D3F7B0893}"/>
          </ac:picMkLst>
        </pc:picChg>
      </pc:sldChg>
      <pc:sldChg chg="addSp delSp modSp add mod">
        <pc:chgData name="Caroline Roberts" userId="077cb9a8-56cc-49f1-a1e2-2d6a7af2c17e" providerId="ADAL" clId="{45125439-97EF-4020-ADCB-C3AFB6E92D4B}" dt="2026-09-25T10:11:51.049" v="8295" actId="478"/>
        <pc:sldMkLst>
          <pc:docMk/>
          <pc:sldMk cId="2739908865" sldId="291"/>
        </pc:sldMkLst>
        <pc:spChg chg="mod">
          <ac:chgData name="Caroline Roberts" userId="077cb9a8-56cc-49f1-a1e2-2d6a7af2c17e" providerId="ADAL" clId="{45125439-97EF-4020-ADCB-C3AFB6E92D4B}" dt="2026-09-25T10:00:57.797" v="8152" actId="6549"/>
          <ac:spMkLst>
            <pc:docMk/>
            <pc:sldMk cId="2739908865" sldId="291"/>
            <ac:spMk id="9" creationId="{DD4D3863-1233-57EE-A70E-350066B69F8A}"/>
          </ac:spMkLst>
        </pc:spChg>
        <pc:spChg chg="mod">
          <ac:chgData name="Caroline Roberts" userId="077cb9a8-56cc-49f1-a1e2-2d6a7af2c17e" providerId="ADAL" clId="{45125439-97EF-4020-ADCB-C3AFB6E92D4B}" dt="2026-09-11T09:27:35.607" v="4291" actId="6549"/>
          <ac:spMkLst>
            <pc:docMk/>
            <pc:sldMk cId="2739908865" sldId="291"/>
            <ac:spMk id="14" creationId="{870D3223-AD9E-2E59-0D54-86372538A25B}"/>
          </ac:spMkLst>
        </pc:spChg>
        <pc:spChg chg="add del mod">
          <ac:chgData name="Caroline Roberts" userId="077cb9a8-56cc-49f1-a1e2-2d6a7af2c17e" providerId="ADAL" clId="{45125439-97EF-4020-ADCB-C3AFB6E92D4B}" dt="2026-09-25T10:01:56.997" v="8158" actId="478"/>
          <ac:spMkLst>
            <pc:docMk/>
            <pc:sldMk cId="2739908865" sldId="291"/>
            <ac:spMk id="28" creationId="{97A936E8-63CA-342D-3188-E3184248F058}"/>
          </ac:spMkLst>
        </pc:spChg>
        <pc:spChg chg="add mod">
          <ac:chgData name="Caroline Roberts" userId="077cb9a8-56cc-49f1-a1e2-2d6a7af2c17e" providerId="ADAL" clId="{45125439-97EF-4020-ADCB-C3AFB6E92D4B}" dt="2026-09-25T10:03:06.482" v="8179" actId="14100"/>
          <ac:spMkLst>
            <pc:docMk/>
            <pc:sldMk cId="2739908865" sldId="291"/>
            <ac:spMk id="31" creationId="{C50AC9DA-74CE-0743-E90A-8AC6A57E89CE}"/>
          </ac:spMkLst>
        </pc:spChg>
        <pc:spChg chg="add mod">
          <ac:chgData name="Caroline Roberts" userId="077cb9a8-56cc-49f1-a1e2-2d6a7af2c17e" providerId="ADAL" clId="{45125439-97EF-4020-ADCB-C3AFB6E92D4B}" dt="2026-09-11T09:29:42.502" v="4314" actId="14100"/>
          <ac:spMkLst>
            <pc:docMk/>
            <pc:sldMk cId="2739908865" sldId="291"/>
            <ac:spMk id="41" creationId="{C80DC54E-ABAF-0F7A-B900-E81C44FB978D}"/>
          </ac:spMkLst>
        </pc:spChg>
        <pc:picChg chg="mod">
          <ac:chgData name="Caroline Roberts" userId="077cb9a8-56cc-49f1-a1e2-2d6a7af2c17e" providerId="ADAL" clId="{45125439-97EF-4020-ADCB-C3AFB6E92D4B}" dt="2026-09-25T09:59:56.974" v="8140" actId="1076"/>
          <ac:picMkLst>
            <pc:docMk/>
            <pc:sldMk cId="2739908865" sldId="291"/>
            <ac:picMk id="6" creationId="{57121637-5353-22CC-B9CE-1B5E7FB03A56}"/>
          </ac:picMkLst>
        </pc:picChg>
        <pc:picChg chg="del">
          <ac:chgData name="Caroline Roberts" userId="077cb9a8-56cc-49f1-a1e2-2d6a7af2c17e" providerId="ADAL" clId="{45125439-97EF-4020-ADCB-C3AFB6E92D4B}" dt="2026-09-25T10:11:37.277" v="8290" actId="478"/>
          <ac:picMkLst>
            <pc:docMk/>
            <pc:sldMk cId="2739908865" sldId="291"/>
            <ac:picMk id="11" creationId="{207B8139-FE90-5E1D-1D07-D91F8532CEEC}"/>
          </ac:picMkLst>
        </pc:picChg>
        <pc:picChg chg="mod">
          <ac:chgData name="Caroline Roberts" userId="077cb9a8-56cc-49f1-a1e2-2d6a7af2c17e" providerId="ADAL" clId="{45125439-97EF-4020-ADCB-C3AFB6E92D4B}" dt="2026-09-25T10:00:54.190" v="8151" actId="1076"/>
          <ac:picMkLst>
            <pc:docMk/>
            <pc:sldMk cId="2739908865" sldId="291"/>
            <ac:picMk id="12" creationId="{A46477C4-D02D-EDD1-EB0D-75B7A26994A1}"/>
          </ac:picMkLst>
        </pc:picChg>
        <pc:picChg chg="mod">
          <ac:chgData name="Caroline Roberts" userId="077cb9a8-56cc-49f1-a1e2-2d6a7af2c17e" providerId="ADAL" clId="{45125439-97EF-4020-ADCB-C3AFB6E92D4B}" dt="2026-09-25T10:11:44.851" v="8292" actId="1076"/>
          <ac:picMkLst>
            <pc:docMk/>
            <pc:sldMk cId="2739908865" sldId="291"/>
            <ac:picMk id="16" creationId="{20AFC66F-515A-53F6-4F38-D0378DD5E0BE}"/>
          </ac:picMkLst>
        </pc:picChg>
        <pc:picChg chg="mod">
          <ac:chgData name="Caroline Roberts" userId="077cb9a8-56cc-49f1-a1e2-2d6a7af2c17e" providerId="ADAL" clId="{45125439-97EF-4020-ADCB-C3AFB6E92D4B}" dt="2026-09-25T10:02:59.518" v="8177" actId="1076"/>
          <ac:picMkLst>
            <pc:docMk/>
            <pc:sldMk cId="2739908865" sldId="291"/>
            <ac:picMk id="19" creationId="{9B9012C4-6EA5-CF90-0A02-7DAC64F75E36}"/>
          </ac:picMkLst>
        </pc:picChg>
        <pc:picChg chg="del mod">
          <ac:chgData name="Caroline Roberts" userId="077cb9a8-56cc-49f1-a1e2-2d6a7af2c17e" providerId="ADAL" clId="{45125439-97EF-4020-ADCB-C3AFB6E92D4B}" dt="2026-09-25T10:11:48.741" v="8294" actId="478"/>
          <ac:picMkLst>
            <pc:docMk/>
            <pc:sldMk cId="2739908865" sldId="291"/>
            <ac:picMk id="20" creationId="{E89C3D55-FAA3-58FF-FA75-72E3EBFA1CB1}"/>
          </ac:picMkLst>
        </pc:picChg>
        <pc:picChg chg="del">
          <ac:chgData name="Caroline Roberts" userId="077cb9a8-56cc-49f1-a1e2-2d6a7af2c17e" providerId="ADAL" clId="{45125439-97EF-4020-ADCB-C3AFB6E92D4B}" dt="2026-09-25T10:11:51.049" v="8295" actId="478"/>
          <ac:picMkLst>
            <pc:docMk/>
            <pc:sldMk cId="2739908865" sldId="291"/>
            <ac:picMk id="23" creationId="{DF0020A6-36B5-1A1B-C53B-3F66C4584F08}"/>
          </ac:picMkLst>
        </pc:picChg>
        <pc:picChg chg="add mod">
          <ac:chgData name="Caroline Roberts" userId="077cb9a8-56cc-49f1-a1e2-2d6a7af2c17e" providerId="ADAL" clId="{45125439-97EF-4020-ADCB-C3AFB6E92D4B}" dt="2026-09-11T09:29:18.120" v="4311" actId="1076"/>
          <ac:picMkLst>
            <pc:docMk/>
            <pc:sldMk cId="2739908865" sldId="291"/>
            <ac:picMk id="39" creationId="{D8A1558F-1887-4D85-FA3D-12C167D61EA9}"/>
          </ac:picMkLst>
        </pc:picChg>
      </pc:sldChg>
      <pc:sldChg chg="addSp delSp modSp new mod ord">
        <pc:chgData name="Caroline Roberts" userId="077cb9a8-56cc-49f1-a1e2-2d6a7af2c17e" providerId="ADAL" clId="{45125439-97EF-4020-ADCB-C3AFB6E92D4B}" dt="2026-09-18T10:15:14.394" v="7463"/>
        <pc:sldMkLst>
          <pc:docMk/>
          <pc:sldMk cId="1484588077" sldId="292"/>
        </pc:sldMkLst>
        <pc:spChg chg="add mod">
          <ac:chgData name="Caroline Roberts" userId="077cb9a8-56cc-49f1-a1e2-2d6a7af2c17e" providerId="ADAL" clId="{45125439-97EF-4020-ADCB-C3AFB6E92D4B}" dt="2026-09-16T20:45:46.400" v="5865" actId="767"/>
          <ac:spMkLst>
            <pc:docMk/>
            <pc:sldMk cId="1484588077" sldId="292"/>
            <ac:spMk id="12" creationId="{6BAB4853-4068-58BF-2FCE-29EE11ED671D}"/>
          </ac:spMkLst>
        </pc:spChg>
        <pc:spChg chg="add mod">
          <ac:chgData name="Caroline Roberts" userId="077cb9a8-56cc-49f1-a1e2-2d6a7af2c17e" providerId="ADAL" clId="{45125439-97EF-4020-ADCB-C3AFB6E92D4B}" dt="2026-09-16T20:45:50.682" v="5866" actId="767"/>
          <ac:spMkLst>
            <pc:docMk/>
            <pc:sldMk cId="1484588077" sldId="292"/>
            <ac:spMk id="13" creationId="{83BB4C22-3A79-37B1-5CCE-91258C9ACD4C}"/>
          </ac:spMkLst>
        </pc:spChg>
        <pc:spChg chg="add mod">
          <ac:chgData name="Caroline Roberts" userId="077cb9a8-56cc-49f1-a1e2-2d6a7af2c17e" providerId="ADAL" clId="{45125439-97EF-4020-ADCB-C3AFB6E92D4B}" dt="2026-09-16T20:45:51.976" v="5867" actId="767"/>
          <ac:spMkLst>
            <pc:docMk/>
            <pc:sldMk cId="1484588077" sldId="292"/>
            <ac:spMk id="14" creationId="{74D88108-7A96-21BA-BDBD-4AE41BC28F66}"/>
          </ac:spMkLst>
        </pc:spChg>
        <pc:spChg chg="add mod">
          <ac:chgData name="Caroline Roberts" userId="077cb9a8-56cc-49f1-a1e2-2d6a7af2c17e" providerId="ADAL" clId="{45125439-97EF-4020-ADCB-C3AFB6E92D4B}" dt="2026-09-16T20:45:53.483" v="5868" actId="767"/>
          <ac:spMkLst>
            <pc:docMk/>
            <pc:sldMk cId="1484588077" sldId="292"/>
            <ac:spMk id="15" creationId="{E75F3E8A-73FF-2E30-3BDF-06AEC75385CD}"/>
          </ac:spMkLst>
        </pc:spChg>
        <pc:spChg chg="add mod">
          <ac:chgData name="Caroline Roberts" userId="077cb9a8-56cc-49f1-a1e2-2d6a7af2c17e" providerId="ADAL" clId="{45125439-97EF-4020-ADCB-C3AFB6E92D4B}" dt="2026-09-16T20:46:56.720" v="5956" actId="113"/>
          <ac:spMkLst>
            <pc:docMk/>
            <pc:sldMk cId="1484588077" sldId="292"/>
            <ac:spMk id="16" creationId="{D0FB02C8-CF09-F74C-EEB4-D49A123A41C6}"/>
          </ac:spMkLst>
        </pc:spChg>
        <pc:picChg chg="add mod">
          <ac:chgData name="Caroline Roberts" userId="077cb9a8-56cc-49f1-a1e2-2d6a7af2c17e" providerId="ADAL" clId="{45125439-97EF-4020-ADCB-C3AFB6E92D4B}" dt="2026-09-16T20:46:33.850" v="5947" actId="14100"/>
          <ac:picMkLst>
            <pc:docMk/>
            <pc:sldMk cId="1484588077" sldId="292"/>
            <ac:picMk id="5" creationId="{06C05DCC-7230-C1E9-7A38-4DCFD4920F25}"/>
          </ac:picMkLst>
        </pc:picChg>
        <pc:picChg chg="add mod">
          <ac:chgData name="Caroline Roberts" userId="077cb9a8-56cc-49f1-a1e2-2d6a7af2c17e" providerId="ADAL" clId="{45125439-97EF-4020-ADCB-C3AFB6E92D4B}" dt="2026-09-16T20:46:39.185" v="5950" actId="1076"/>
          <ac:picMkLst>
            <pc:docMk/>
            <pc:sldMk cId="1484588077" sldId="292"/>
            <ac:picMk id="7" creationId="{E455CF0E-FC54-AC4E-A089-6F8148DF2BE4}"/>
          </ac:picMkLst>
        </pc:picChg>
        <pc:picChg chg="add mod">
          <ac:chgData name="Caroline Roberts" userId="077cb9a8-56cc-49f1-a1e2-2d6a7af2c17e" providerId="ADAL" clId="{45125439-97EF-4020-ADCB-C3AFB6E92D4B}" dt="2026-09-16T20:46:45.705" v="5953" actId="1076"/>
          <ac:picMkLst>
            <pc:docMk/>
            <pc:sldMk cId="1484588077" sldId="292"/>
            <ac:picMk id="9" creationId="{5B89EE97-FBBD-657A-0704-51F2C4691032}"/>
          </ac:picMkLst>
        </pc:picChg>
        <pc:picChg chg="add mod">
          <ac:chgData name="Caroline Roberts" userId="077cb9a8-56cc-49f1-a1e2-2d6a7af2c17e" providerId="ADAL" clId="{45125439-97EF-4020-ADCB-C3AFB6E92D4B}" dt="2026-09-16T20:46:50.475" v="5955" actId="1076"/>
          <ac:picMkLst>
            <pc:docMk/>
            <pc:sldMk cId="1484588077" sldId="292"/>
            <ac:picMk id="11" creationId="{9EC64DEB-A7DE-7767-2909-7587C4DDFD5A}"/>
          </ac:picMkLst>
        </pc:picChg>
      </pc:sldChg>
      <pc:sldChg chg="addSp delSp modSp new mod">
        <pc:chgData name="Caroline Roberts" userId="077cb9a8-56cc-49f1-a1e2-2d6a7af2c17e" providerId="ADAL" clId="{45125439-97EF-4020-ADCB-C3AFB6E92D4B}" dt="2026-09-17T12:56:36.072" v="6107" actId="1076"/>
        <pc:sldMkLst>
          <pc:docMk/>
          <pc:sldMk cId="2250595854" sldId="293"/>
        </pc:sldMkLst>
        <pc:spChg chg="add mod">
          <ac:chgData name="Caroline Roberts" userId="077cb9a8-56cc-49f1-a1e2-2d6a7af2c17e" providerId="ADAL" clId="{45125439-97EF-4020-ADCB-C3AFB6E92D4B}" dt="2026-09-17T12:56:28.919" v="6105" actId="122"/>
          <ac:spMkLst>
            <pc:docMk/>
            <pc:sldMk cId="2250595854" sldId="293"/>
            <ac:spMk id="12" creationId="{602C6A74-CEC1-F075-829A-5D88A042AD06}"/>
          </ac:spMkLst>
        </pc:spChg>
        <pc:picChg chg="add mod">
          <ac:chgData name="Caroline Roberts" userId="077cb9a8-56cc-49f1-a1e2-2d6a7af2c17e" providerId="ADAL" clId="{45125439-97EF-4020-ADCB-C3AFB6E92D4B}" dt="2026-09-17T12:56:33.122" v="6106" actId="1076"/>
          <ac:picMkLst>
            <pc:docMk/>
            <pc:sldMk cId="2250595854" sldId="293"/>
            <ac:picMk id="5" creationId="{0F63D6D7-1DBB-5B2A-2701-4E5DC2E41BA0}"/>
          </ac:picMkLst>
        </pc:picChg>
        <pc:picChg chg="add mod">
          <ac:chgData name="Caroline Roberts" userId="077cb9a8-56cc-49f1-a1e2-2d6a7af2c17e" providerId="ADAL" clId="{45125439-97EF-4020-ADCB-C3AFB6E92D4B}" dt="2026-09-17T12:56:36.072" v="6107" actId="1076"/>
          <ac:picMkLst>
            <pc:docMk/>
            <pc:sldMk cId="2250595854" sldId="293"/>
            <ac:picMk id="7" creationId="{D76000E7-76AC-C018-5B3E-C59A0E060479}"/>
          </ac:picMkLst>
        </pc:picChg>
        <pc:picChg chg="add mod">
          <ac:chgData name="Caroline Roberts" userId="077cb9a8-56cc-49f1-a1e2-2d6a7af2c17e" providerId="ADAL" clId="{45125439-97EF-4020-ADCB-C3AFB6E92D4B}" dt="2026-09-17T12:53:57.980" v="6006" actId="1076"/>
          <ac:picMkLst>
            <pc:docMk/>
            <pc:sldMk cId="2250595854" sldId="293"/>
            <ac:picMk id="9" creationId="{4B96585C-3F11-0284-6FD3-3F2D6CB54255}"/>
          </ac:picMkLst>
        </pc:picChg>
        <pc:picChg chg="add mod">
          <ac:chgData name="Caroline Roberts" userId="077cb9a8-56cc-49f1-a1e2-2d6a7af2c17e" providerId="ADAL" clId="{45125439-97EF-4020-ADCB-C3AFB6E92D4B}" dt="2026-09-17T12:55:04.113" v="6013" actId="14100"/>
          <ac:picMkLst>
            <pc:docMk/>
            <pc:sldMk cId="2250595854" sldId="293"/>
            <ac:picMk id="11" creationId="{406B7293-2153-2823-05D7-1E7DD0F8E6D6}"/>
          </ac:picMkLst>
        </pc:picChg>
      </pc:sldChg>
      <pc:sldChg chg="addSp delSp modSp new mod">
        <pc:chgData name="Caroline Roberts" userId="077cb9a8-56cc-49f1-a1e2-2d6a7af2c17e" providerId="ADAL" clId="{45125439-97EF-4020-ADCB-C3AFB6E92D4B}" dt="2026-09-25T11:26:48.885" v="10143" actId="21"/>
        <pc:sldMkLst>
          <pc:docMk/>
          <pc:sldMk cId="3605393478" sldId="294"/>
        </pc:sldMkLst>
        <pc:spChg chg="add mod">
          <ac:chgData name="Caroline Roberts" userId="077cb9a8-56cc-49f1-a1e2-2d6a7af2c17e" providerId="ADAL" clId="{45125439-97EF-4020-ADCB-C3AFB6E92D4B}" dt="2026-09-24T15:41:40.513" v="7991" actId="14100"/>
          <ac:spMkLst>
            <pc:docMk/>
            <pc:sldMk cId="3605393478" sldId="294"/>
            <ac:spMk id="13" creationId="{7D573A91-E4E6-751D-132C-280688709724}"/>
          </ac:spMkLst>
        </pc:spChg>
        <pc:spChg chg="add mod">
          <ac:chgData name="Caroline Roberts" userId="077cb9a8-56cc-49f1-a1e2-2d6a7af2c17e" providerId="ADAL" clId="{45125439-97EF-4020-ADCB-C3AFB6E92D4B}" dt="2026-09-25T11:20:24.673" v="10093" actId="14100"/>
          <ac:spMkLst>
            <pc:docMk/>
            <pc:sldMk cId="3605393478" sldId="294"/>
            <ac:spMk id="19" creationId="{127460FF-9F6A-2CDD-8BD4-2E9C29B55EB2}"/>
          </ac:spMkLst>
        </pc:spChg>
        <pc:picChg chg="add del mod modCrop">
          <ac:chgData name="Caroline Roberts" userId="077cb9a8-56cc-49f1-a1e2-2d6a7af2c17e" providerId="ADAL" clId="{45125439-97EF-4020-ADCB-C3AFB6E92D4B}" dt="2026-09-25T11:26:30.774" v="10136" actId="21"/>
          <ac:picMkLst>
            <pc:docMk/>
            <pc:sldMk cId="3605393478" sldId="294"/>
            <ac:picMk id="3" creationId="{7B747E10-BFEE-EB04-8ADA-B96B1DA0970C}"/>
          </ac:picMkLst>
        </pc:picChg>
        <pc:picChg chg="add del mod modCrop">
          <ac:chgData name="Caroline Roberts" userId="077cb9a8-56cc-49f1-a1e2-2d6a7af2c17e" providerId="ADAL" clId="{45125439-97EF-4020-ADCB-C3AFB6E92D4B}" dt="2026-09-25T11:26:48.885" v="10143" actId="21"/>
          <ac:picMkLst>
            <pc:docMk/>
            <pc:sldMk cId="3605393478" sldId="294"/>
            <ac:picMk id="5" creationId="{892945D9-CB91-6691-DFD4-1784468641D4}"/>
          </ac:picMkLst>
        </pc:picChg>
        <pc:picChg chg="add mod">
          <ac:chgData name="Caroline Roberts" userId="077cb9a8-56cc-49f1-a1e2-2d6a7af2c17e" providerId="ADAL" clId="{45125439-97EF-4020-ADCB-C3AFB6E92D4B}" dt="2026-09-25T11:26:26.046" v="10135" actId="1076"/>
          <ac:picMkLst>
            <pc:docMk/>
            <pc:sldMk cId="3605393478" sldId="294"/>
            <ac:picMk id="7" creationId="{1E28A3E0-9743-5C9D-DA17-A2E4775B2BF3}"/>
          </ac:picMkLst>
        </pc:picChg>
        <pc:picChg chg="add mod">
          <ac:chgData name="Caroline Roberts" userId="077cb9a8-56cc-49f1-a1e2-2d6a7af2c17e" providerId="ADAL" clId="{45125439-97EF-4020-ADCB-C3AFB6E92D4B}" dt="2026-09-25T11:26:20.349" v="10132" actId="1076"/>
          <ac:picMkLst>
            <pc:docMk/>
            <pc:sldMk cId="3605393478" sldId="294"/>
            <ac:picMk id="9" creationId="{88F251F0-9872-36E3-5D44-5AEC1A59F404}"/>
          </ac:picMkLst>
        </pc:picChg>
        <pc:picChg chg="add mod">
          <ac:chgData name="Caroline Roberts" userId="077cb9a8-56cc-49f1-a1e2-2d6a7af2c17e" providerId="ADAL" clId="{45125439-97EF-4020-ADCB-C3AFB6E92D4B}" dt="2026-09-25T11:20:27.953" v="10095" actId="1076"/>
          <ac:picMkLst>
            <pc:docMk/>
            <pc:sldMk cId="3605393478" sldId="294"/>
            <ac:picMk id="11" creationId="{188CE35B-FCE7-2100-815A-377C1CEDCA2E}"/>
          </ac:picMkLst>
        </pc:picChg>
        <pc:picChg chg="add mod">
          <ac:chgData name="Caroline Roberts" userId="077cb9a8-56cc-49f1-a1e2-2d6a7af2c17e" providerId="ADAL" clId="{45125439-97EF-4020-ADCB-C3AFB6E92D4B}" dt="2026-09-25T11:20:26.638" v="10094" actId="1076"/>
          <ac:picMkLst>
            <pc:docMk/>
            <pc:sldMk cId="3605393478" sldId="294"/>
            <ac:picMk id="15" creationId="{8357CAD8-DA20-D58F-E3E8-92E75749B824}"/>
          </ac:picMkLst>
        </pc:picChg>
        <pc:picChg chg="add del mod">
          <ac:chgData name="Caroline Roberts" userId="077cb9a8-56cc-49f1-a1e2-2d6a7af2c17e" providerId="ADAL" clId="{45125439-97EF-4020-ADCB-C3AFB6E92D4B}" dt="2026-09-24T15:43:39.299" v="7999" actId="478"/>
          <ac:picMkLst>
            <pc:docMk/>
            <pc:sldMk cId="3605393478" sldId="294"/>
            <ac:picMk id="17" creationId="{D59FF7AE-B434-4F95-6E3A-3723444DAC15}"/>
          </ac:picMkLst>
        </pc:picChg>
      </pc:sldChg>
      <pc:sldChg chg="addSp modSp new mod">
        <pc:chgData name="Caroline Roberts" userId="077cb9a8-56cc-49f1-a1e2-2d6a7af2c17e" providerId="ADAL" clId="{45125439-97EF-4020-ADCB-C3AFB6E92D4B}" dt="2026-09-25T11:26:59.609" v="10147" actId="1076"/>
        <pc:sldMkLst>
          <pc:docMk/>
          <pc:sldMk cId="2447812868" sldId="295"/>
        </pc:sldMkLst>
        <pc:spChg chg="add mod">
          <ac:chgData name="Caroline Roberts" userId="077cb9a8-56cc-49f1-a1e2-2d6a7af2c17e" providerId="ADAL" clId="{45125439-97EF-4020-ADCB-C3AFB6E92D4B}" dt="2026-09-25T11:24:18.791" v="10120" actId="255"/>
          <ac:spMkLst>
            <pc:docMk/>
            <pc:sldMk cId="2447812868" sldId="295"/>
            <ac:spMk id="5" creationId="{6FB39CD8-A4C9-F97C-89FA-6558240ECAF5}"/>
          </ac:spMkLst>
        </pc:spChg>
        <pc:picChg chg="add mod">
          <ac:chgData name="Caroline Roberts" userId="077cb9a8-56cc-49f1-a1e2-2d6a7af2c17e" providerId="ADAL" clId="{45125439-97EF-4020-ADCB-C3AFB6E92D4B}" dt="2026-09-25T11:26:39.836" v="10139" actId="1076"/>
          <ac:picMkLst>
            <pc:docMk/>
            <pc:sldMk cId="2447812868" sldId="295"/>
            <ac:picMk id="3" creationId="{103EB1AB-34B7-F0EA-899C-F2C47572B8F6}"/>
          </ac:picMkLst>
        </pc:picChg>
        <pc:picChg chg="add mod">
          <ac:chgData name="Caroline Roberts" userId="077cb9a8-56cc-49f1-a1e2-2d6a7af2c17e" providerId="ADAL" clId="{45125439-97EF-4020-ADCB-C3AFB6E92D4B}" dt="2026-09-25T11:26:41.299" v="10140" actId="1076"/>
          <ac:picMkLst>
            <pc:docMk/>
            <pc:sldMk cId="2447812868" sldId="295"/>
            <ac:picMk id="7" creationId="{A11A29EC-D5DD-ADF9-5E8E-9CEADA8117D4}"/>
          </ac:picMkLst>
        </pc:picChg>
        <pc:picChg chg="add mod">
          <ac:chgData name="Caroline Roberts" userId="077cb9a8-56cc-49f1-a1e2-2d6a7af2c17e" providerId="ADAL" clId="{45125439-97EF-4020-ADCB-C3AFB6E92D4B}" dt="2026-09-25T11:26:42.893" v="10141" actId="1076"/>
          <ac:picMkLst>
            <pc:docMk/>
            <pc:sldMk cId="2447812868" sldId="295"/>
            <ac:picMk id="9" creationId="{7C827D6F-9468-8C97-E15A-E901365E56FB}"/>
          </ac:picMkLst>
        </pc:picChg>
        <pc:picChg chg="add mod">
          <ac:chgData name="Caroline Roberts" userId="077cb9a8-56cc-49f1-a1e2-2d6a7af2c17e" providerId="ADAL" clId="{45125439-97EF-4020-ADCB-C3AFB6E92D4B}" dt="2026-09-25T11:26:57.405" v="10146" actId="1076"/>
          <ac:picMkLst>
            <pc:docMk/>
            <pc:sldMk cId="2447812868" sldId="295"/>
            <ac:picMk id="11" creationId="{D541FA8A-9C8E-3C3D-4F48-B11E328A1ABF}"/>
          </ac:picMkLst>
        </pc:picChg>
        <pc:picChg chg="add mod">
          <ac:chgData name="Caroline Roberts" userId="077cb9a8-56cc-49f1-a1e2-2d6a7af2c17e" providerId="ADAL" clId="{45125439-97EF-4020-ADCB-C3AFB6E92D4B}" dt="2026-09-25T11:26:59.609" v="10147" actId="1076"/>
          <ac:picMkLst>
            <pc:docMk/>
            <pc:sldMk cId="2447812868" sldId="295"/>
            <ac:picMk id="13" creationId="{DAA065B4-4266-563C-72A4-CCBC26E913C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83D4571-C6DE-4334-9927-F1E78A730435}" type="datetimeFigureOut">
              <a:rPr lang="en-GB" smtClean="0"/>
              <a:t>25/09/2026</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1AD0F26-6E97-4375-B2DE-2E27959E843C}" type="slidenum">
              <a:rPr lang="en-GB" smtClean="0"/>
              <a:t>‹#›</a:t>
            </a:fld>
            <a:endParaRPr lang="en-GB"/>
          </a:p>
        </p:txBody>
      </p:sp>
    </p:spTree>
    <p:extLst>
      <p:ext uri="{BB962C8B-B14F-4D97-AF65-F5344CB8AC3E}">
        <p14:creationId xmlns:p14="http://schemas.microsoft.com/office/powerpoint/2010/main" val="22418564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1" y="1621190"/>
            <a:ext cx="5829300" cy="3448756"/>
          </a:xfrm>
        </p:spPr>
        <p:txBody>
          <a:bodyPr anchor="b"/>
          <a:lstStyle>
            <a:lvl1pPr algn="ctr">
              <a:defRPr sz="4501"/>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20" indent="0" algn="ctr">
              <a:buNone/>
              <a:defRPr sz="1500"/>
            </a:lvl2pPr>
            <a:lvl3pPr marL="685839" indent="0" algn="ctr">
              <a:buNone/>
              <a:defRPr sz="1350"/>
            </a:lvl3pPr>
            <a:lvl4pPr marL="1028759" indent="0" algn="ctr">
              <a:buNone/>
              <a:defRPr sz="1201"/>
            </a:lvl4pPr>
            <a:lvl5pPr marL="1371678" indent="0" algn="ctr">
              <a:buNone/>
              <a:defRPr sz="1201"/>
            </a:lvl5pPr>
            <a:lvl6pPr marL="1714598" indent="0" algn="ctr">
              <a:buNone/>
              <a:defRPr sz="1201"/>
            </a:lvl6pPr>
            <a:lvl7pPr marL="2057516" indent="0" algn="ctr">
              <a:buNone/>
              <a:defRPr sz="1201"/>
            </a:lvl7pPr>
            <a:lvl8pPr marL="2400436" indent="0" algn="ctr">
              <a:buNone/>
              <a:defRPr sz="1201"/>
            </a:lvl8pPr>
            <a:lvl9pPr marL="2743355" indent="0" algn="ctr">
              <a:buNone/>
              <a:defRPr sz="1201"/>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613156-6BF8-41EB-B131-76826B8417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1183427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613156-6BF8-41EB-B131-76826B8417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3616578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1"/>
            </a:lvl1pPr>
          </a:lstStyle>
          <a:p>
            <a:r>
              <a:rPr lang="en-US"/>
              <a:t>Click to edit Master title style</a:t>
            </a:r>
            <a:endParaRPr lang="en-US" dirty="0"/>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920" indent="0">
              <a:buNone/>
              <a:defRPr sz="1500">
                <a:solidFill>
                  <a:schemeClr val="tx1">
                    <a:tint val="75000"/>
                  </a:schemeClr>
                </a:solidFill>
              </a:defRPr>
            </a:lvl2pPr>
            <a:lvl3pPr marL="685839" indent="0">
              <a:buNone/>
              <a:defRPr sz="1350">
                <a:solidFill>
                  <a:schemeClr val="tx1">
                    <a:tint val="75000"/>
                  </a:schemeClr>
                </a:solidFill>
              </a:defRPr>
            </a:lvl3pPr>
            <a:lvl4pPr marL="1028759" indent="0">
              <a:buNone/>
              <a:defRPr sz="1201">
                <a:solidFill>
                  <a:schemeClr val="tx1">
                    <a:tint val="75000"/>
                  </a:schemeClr>
                </a:solidFill>
              </a:defRPr>
            </a:lvl4pPr>
            <a:lvl5pPr marL="1371678" indent="0">
              <a:buNone/>
              <a:defRPr sz="1201">
                <a:solidFill>
                  <a:schemeClr val="tx1">
                    <a:tint val="75000"/>
                  </a:schemeClr>
                </a:solidFill>
              </a:defRPr>
            </a:lvl5pPr>
            <a:lvl6pPr marL="1714598" indent="0">
              <a:buNone/>
              <a:defRPr sz="1201">
                <a:solidFill>
                  <a:schemeClr val="tx1">
                    <a:tint val="75000"/>
                  </a:schemeClr>
                </a:solidFill>
              </a:defRPr>
            </a:lvl6pPr>
            <a:lvl7pPr marL="2057516" indent="0">
              <a:buNone/>
              <a:defRPr sz="1201">
                <a:solidFill>
                  <a:schemeClr val="tx1">
                    <a:tint val="75000"/>
                  </a:schemeClr>
                </a:solidFill>
              </a:defRPr>
            </a:lvl7pPr>
            <a:lvl8pPr marL="2400436" indent="0">
              <a:buNone/>
              <a:defRPr sz="1201">
                <a:solidFill>
                  <a:schemeClr val="tx1">
                    <a:tint val="75000"/>
                  </a:schemeClr>
                </a:solidFill>
              </a:defRPr>
            </a:lvl8pPr>
            <a:lvl9pPr marL="2743355" indent="0">
              <a:buNone/>
              <a:defRPr sz="1201">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613156-6BF8-41EB-B131-76826B8417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1705524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613156-6BF8-41EB-B131-76826B841748}"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882875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920" indent="0">
              <a:buNone/>
              <a:defRPr sz="1500" b="1"/>
            </a:lvl2pPr>
            <a:lvl3pPr marL="685839" indent="0">
              <a:buNone/>
              <a:defRPr sz="1350" b="1"/>
            </a:lvl3pPr>
            <a:lvl4pPr marL="1028759" indent="0">
              <a:buNone/>
              <a:defRPr sz="1201" b="1"/>
            </a:lvl4pPr>
            <a:lvl5pPr marL="1371678" indent="0">
              <a:buNone/>
              <a:defRPr sz="1201" b="1"/>
            </a:lvl5pPr>
            <a:lvl6pPr marL="1714598" indent="0">
              <a:buNone/>
              <a:defRPr sz="1201" b="1"/>
            </a:lvl6pPr>
            <a:lvl7pPr marL="2057516" indent="0">
              <a:buNone/>
              <a:defRPr sz="1201" b="1"/>
            </a:lvl7pPr>
            <a:lvl8pPr marL="2400436" indent="0">
              <a:buNone/>
              <a:defRPr sz="1201" b="1"/>
            </a:lvl8pPr>
            <a:lvl9pPr marL="2743355" indent="0">
              <a:buNone/>
              <a:defRPr sz="1201" b="1"/>
            </a:lvl9pPr>
          </a:lstStyle>
          <a:p>
            <a:pPr lvl="0"/>
            <a:r>
              <a:rPr lang="en-US"/>
              <a:t>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920" indent="0">
              <a:buNone/>
              <a:defRPr sz="1500" b="1"/>
            </a:lvl2pPr>
            <a:lvl3pPr marL="685839" indent="0">
              <a:buNone/>
              <a:defRPr sz="1350" b="1"/>
            </a:lvl3pPr>
            <a:lvl4pPr marL="1028759" indent="0">
              <a:buNone/>
              <a:defRPr sz="1201" b="1"/>
            </a:lvl4pPr>
            <a:lvl5pPr marL="1371678" indent="0">
              <a:buNone/>
              <a:defRPr sz="1201" b="1"/>
            </a:lvl5pPr>
            <a:lvl6pPr marL="1714598" indent="0">
              <a:buNone/>
              <a:defRPr sz="1201" b="1"/>
            </a:lvl6pPr>
            <a:lvl7pPr marL="2057516" indent="0">
              <a:buNone/>
              <a:defRPr sz="1201" b="1"/>
            </a:lvl7pPr>
            <a:lvl8pPr marL="2400436" indent="0">
              <a:buNone/>
              <a:defRPr sz="1201" b="1"/>
            </a:lvl8pPr>
            <a:lvl9pPr marL="2743355" indent="0">
              <a:buNone/>
              <a:defRPr sz="1201" b="1"/>
            </a:lvl9pPr>
          </a:lstStyle>
          <a:p>
            <a:pPr lvl="0"/>
            <a:r>
              <a:rPr lang="en-US"/>
              <a:t>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613156-6BF8-41EB-B131-76826B841748}" type="datetimeFigureOut">
              <a:rPr lang="en-GB" smtClean="0"/>
              <a:t>25/09/2026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1181543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613156-6BF8-41EB-B131-76826B841748}" type="datetimeFigureOut">
              <a:rPr lang="en-GB" smtClean="0"/>
              <a:t>25/09/2026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2483483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613156-6BF8-41EB-B131-76826B841748}" type="datetimeFigureOut">
              <a:rPr lang="en-GB" smtClean="0"/>
              <a:t>25/09/2026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1552630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4" y="1426284"/>
            <a:ext cx="3471863" cy="7039681"/>
          </a:xfrm>
        </p:spPr>
        <p:txBody>
          <a:bodyPr/>
          <a:lstStyle>
            <a:lvl1pPr>
              <a:defRPr sz="2400"/>
            </a:lvl1pPr>
            <a:lvl2pPr>
              <a:defRPr sz="2099"/>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1"/>
            <a:ext cx="2211884" cy="5505627"/>
          </a:xfrm>
        </p:spPr>
        <p:txBody>
          <a:bodyPr/>
          <a:lstStyle>
            <a:lvl1pPr marL="0" indent="0">
              <a:buNone/>
              <a:defRPr sz="1201"/>
            </a:lvl1pPr>
            <a:lvl2pPr marL="342920" indent="0">
              <a:buNone/>
              <a:defRPr sz="1050"/>
            </a:lvl2pPr>
            <a:lvl3pPr marL="685839" indent="0">
              <a:buNone/>
              <a:defRPr sz="900"/>
            </a:lvl3pPr>
            <a:lvl4pPr marL="1028759" indent="0">
              <a:buNone/>
              <a:defRPr sz="751"/>
            </a:lvl4pPr>
            <a:lvl5pPr marL="1371678" indent="0">
              <a:buNone/>
              <a:defRPr sz="751"/>
            </a:lvl5pPr>
            <a:lvl6pPr marL="1714598" indent="0">
              <a:buNone/>
              <a:defRPr sz="751"/>
            </a:lvl6pPr>
            <a:lvl7pPr marL="2057516" indent="0">
              <a:buNone/>
              <a:defRPr sz="751"/>
            </a:lvl7pPr>
            <a:lvl8pPr marL="2400436" indent="0">
              <a:buNone/>
              <a:defRPr sz="751"/>
            </a:lvl8pPr>
            <a:lvl9pPr marL="2743355" indent="0">
              <a:buNone/>
              <a:defRPr sz="751"/>
            </a:lvl9pPr>
          </a:lstStyle>
          <a:p>
            <a:pPr lvl="0"/>
            <a:r>
              <a:rPr lang="en-US"/>
              <a:t>Edit Master text styles</a:t>
            </a:r>
          </a:p>
        </p:txBody>
      </p:sp>
      <p:sp>
        <p:nvSpPr>
          <p:cNvPr id="5" name="Date Placeholder 4"/>
          <p:cNvSpPr>
            <a:spLocks noGrp="1"/>
          </p:cNvSpPr>
          <p:nvPr>
            <p:ph type="dt" sz="half" idx="10"/>
          </p:nvPr>
        </p:nvSpPr>
        <p:spPr/>
        <p:txBody>
          <a:bodyPr/>
          <a:lstStyle/>
          <a:p>
            <a:fld id="{B8613156-6BF8-41EB-B131-76826B841748}"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3415771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920" indent="0">
              <a:buNone/>
              <a:defRPr sz="2099"/>
            </a:lvl2pPr>
            <a:lvl3pPr marL="685839" indent="0">
              <a:buNone/>
              <a:defRPr sz="1800"/>
            </a:lvl3pPr>
            <a:lvl4pPr marL="1028759" indent="0">
              <a:buNone/>
              <a:defRPr sz="1500"/>
            </a:lvl4pPr>
            <a:lvl5pPr marL="1371678" indent="0">
              <a:buNone/>
              <a:defRPr sz="1500"/>
            </a:lvl5pPr>
            <a:lvl6pPr marL="1714598" indent="0">
              <a:buNone/>
              <a:defRPr sz="1500"/>
            </a:lvl6pPr>
            <a:lvl7pPr marL="2057516" indent="0">
              <a:buNone/>
              <a:defRPr sz="1500"/>
            </a:lvl7pPr>
            <a:lvl8pPr marL="2400436" indent="0">
              <a:buNone/>
              <a:defRPr sz="1500"/>
            </a:lvl8pPr>
            <a:lvl9pPr marL="2743355"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1"/>
            <a:ext cx="2211884" cy="5505627"/>
          </a:xfrm>
        </p:spPr>
        <p:txBody>
          <a:bodyPr/>
          <a:lstStyle>
            <a:lvl1pPr marL="0" indent="0">
              <a:buNone/>
              <a:defRPr sz="1201"/>
            </a:lvl1pPr>
            <a:lvl2pPr marL="342920" indent="0">
              <a:buNone/>
              <a:defRPr sz="1050"/>
            </a:lvl2pPr>
            <a:lvl3pPr marL="685839" indent="0">
              <a:buNone/>
              <a:defRPr sz="900"/>
            </a:lvl3pPr>
            <a:lvl4pPr marL="1028759" indent="0">
              <a:buNone/>
              <a:defRPr sz="751"/>
            </a:lvl4pPr>
            <a:lvl5pPr marL="1371678" indent="0">
              <a:buNone/>
              <a:defRPr sz="751"/>
            </a:lvl5pPr>
            <a:lvl6pPr marL="1714598" indent="0">
              <a:buNone/>
              <a:defRPr sz="751"/>
            </a:lvl6pPr>
            <a:lvl7pPr marL="2057516" indent="0">
              <a:buNone/>
              <a:defRPr sz="751"/>
            </a:lvl7pPr>
            <a:lvl8pPr marL="2400436" indent="0">
              <a:buNone/>
              <a:defRPr sz="751"/>
            </a:lvl8pPr>
            <a:lvl9pPr marL="2743355" indent="0">
              <a:buNone/>
              <a:defRPr sz="751"/>
            </a:lvl9pPr>
          </a:lstStyle>
          <a:p>
            <a:pPr lvl="0"/>
            <a:r>
              <a:rPr lang="en-US"/>
              <a:t>Edit Master text styles</a:t>
            </a:r>
          </a:p>
        </p:txBody>
      </p:sp>
      <p:sp>
        <p:nvSpPr>
          <p:cNvPr id="5" name="Date Placeholder 4"/>
          <p:cNvSpPr>
            <a:spLocks noGrp="1"/>
          </p:cNvSpPr>
          <p:nvPr>
            <p:ph type="dt" sz="half" idx="10"/>
          </p:nvPr>
        </p:nvSpPr>
        <p:spPr/>
        <p:txBody>
          <a:bodyPr/>
          <a:lstStyle/>
          <a:p>
            <a:fld id="{B8613156-6BF8-41EB-B131-76826B841748}"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28548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613156-6BF8-41EB-B131-76826B8417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427083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4"/>
            <a:ext cx="1478756" cy="83948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9" y="527404"/>
            <a:ext cx="4350544" cy="839487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613156-6BF8-41EB-B131-76826B8417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B3B42-CBF8-46D8-AD64-DFBEDBB5FC68}" type="slidenum">
              <a:rPr lang="en-GB" smtClean="0"/>
              <a:t>‹#›</a:t>
            </a:fld>
            <a:endParaRPr lang="en-GB"/>
          </a:p>
        </p:txBody>
      </p:sp>
    </p:spTree>
    <p:extLst>
      <p:ext uri="{BB962C8B-B14F-4D97-AF65-F5344CB8AC3E}">
        <p14:creationId xmlns:p14="http://schemas.microsoft.com/office/powerpoint/2010/main" val="1344501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9"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B8613156-6BF8-41EB-B131-76826B841748}" type="datetimeFigureOut">
              <a:rPr lang="en-GB" smtClean="0"/>
              <a:t>25/09/2026</a:t>
            </a:fld>
            <a:endParaRPr lang="en-GB"/>
          </a:p>
        </p:txBody>
      </p:sp>
      <p:sp>
        <p:nvSpPr>
          <p:cNvPr id="5" name="Footer Placeholder 4"/>
          <p:cNvSpPr>
            <a:spLocks noGrp="1"/>
          </p:cNvSpPr>
          <p:nvPr>
            <p:ph type="ftr" sz="quarter" idx="3"/>
          </p:nvPr>
        </p:nvSpPr>
        <p:spPr>
          <a:xfrm>
            <a:off x="2271713"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BBB3B42-CBF8-46D8-AD64-DFBEDBB5FC68}" type="slidenum">
              <a:rPr lang="en-GB" smtClean="0"/>
              <a:t>‹#›</a:t>
            </a:fld>
            <a:endParaRPr lang="en-GB"/>
          </a:p>
        </p:txBody>
      </p:sp>
    </p:spTree>
    <p:extLst>
      <p:ext uri="{BB962C8B-B14F-4D97-AF65-F5344CB8AC3E}">
        <p14:creationId xmlns:p14="http://schemas.microsoft.com/office/powerpoint/2010/main" val="313717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39"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60" indent="-171460" algn="l" defTabSz="685839" rtl="0" eaLnBrk="1" latinLnBrk="0" hangingPunct="1">
        <a:lnSpc>
          <a:spcPct val="90000"/>
        </a:lnSpc>
        <a:spcBef>
          <a:spcPts val="751"/>
        </a:spcBef>
        <a:buFont typeface="Arial" panose="020B0604020202020204" pitchFamily="34" charset="0"/>
        <a:buChar char="•"/>
        <a:defRPr sz="2099" kern="1200">
          <a:solidFill>
            <a:schemeClr val="tx1"/>
          </a:solidFill>
          <a:latin typeface="+mn-lt"/>
          <a:ea typeface="+mn-ea"/>
          <a:cs typeface="+mn-cs"/>
        </a:defRPr>
      </a:lvl1pPr>
      <a:lvl2pPr marL="514379" indent="-171460" algn="l" defTabSz="685839"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99" indent="-171460" algn="l" defTabSz="685839"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217" indent="-171460" algn="l" defTabSz="68583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138" indent="-171460" algn="l" defTabSz="68583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056" indent="-171460" algn="l" defTabSz="68583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76" indent="-171460" algn="l" defTabSz="68583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95" indent="-171460" algn="l" defTabSz="68583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815" indent="-171460" algn="l" defTabSz="68583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39" rtl="0" eaLnBrk="1" latinLnBrk="0" hangingPunct="1">
        <a:defRPr sz="1350" kern="1200">
          <a:solidFill>
            <a:schemeClr val="tx1"/>
          </a:solidFill>
          <a:latin typeface="+mn-lt"/>
          <a:ea typeface="+mn-ea"/>
          <a:cs typeface="+mn-cs"/>
        </a:defRPr>
      </a:lvl1pPr>
      <a:lvl2pPr marL="342920" algn="l" defTabSz="685839" rtl="0" eaLnBrk="1" latinLnBrk="0" hangingPunct="1">
        <a:defRPr sz="1350" kern="1200">
          <a:solidFill>
            <a:schemeClr val="tx1"/>
          </a:solidFill>
          <a:latin typeface="+mn-lt"/>
          <a:ea typeface="+mn-ea"/>
          <a:cs typeface="+mn-cs"/>
        </a:defRPr>
      </a:lvl2pPr>
      <a:lvl3pPr marL="685839" algn="l" defTabSz="685839" rtl="0" eaLnBrk="1" latinLnBrk="0" hangingPunct="1">
        <a:defRPr sz="1350" kern="1200">
          <a:solidFill>
            <a:schemeClr val="tx1"/>
          </a:solidFill>
          <a:latin typeface="+mn-lt"/>
          <a:ea typeface="+mn-ea"/>
          <a:cs typeface="+mn-cs"/>
        </a:defRPr>
      </a:lvl3pPr>
      <a:lvl4pPr marL="1028759" algn="l" defTabSz="685839" rtl="0" eaLnBrk="1" latinLnBrk="0" hangingPunct="1">
        <a:defRPr sz="1350" kern="1200">
          <a:solidFill>
            <a:schemeClr val="tx1"/>
          </a:solidFill>
          <a:latin typeface="+mn-lt"/>
          <a:ea typeface="+mn-ea"/>
          <a:cs typeface="+mn-cs"/>
        </a:defRPr>
      </a:lvl4pPr>
      <a:lvl5pPr marL="1371678" algn="l" defTabSz="685839" rtl="0" eaLnBrk="1" latinLnBrk="0" hangingPunct="1">
        <a:defRPr sz="1350" kern="1200">
          <a:solidFill>
            <a:schemeClr val="tx1"/>
          </a:solidFill>
          <a:latin typeface="+mn-lt"/>
          <a:ea typeface="+mn-ea"/>
          <a:cs typeface="+mn-cs"/>
        </a:defRPr>
      </a:lvl5pPr>
      <a:lvl6pPr marL="1714598" algn="l" defTabSz="685839" rtl="0" eaLnBrk="1" latinLnBrk="0" hangingPunct="1">
        <a:defRPr sz="1350" kern="1200">
          <a:solidFill>
            <a:schemeClr val="tx1"/>
          </a:solidFill>
          <a:latin typeface="+mn-lt"/>
          <a:ea typeface="+mn-ea"/>
          <a:cs typeface="+mn-cs"/>
        </a:defRPr>
      </a:lvl6pPr>
      <a:lvl7pPr marL="2057516" algn="l" defTabSz="685839" rtl="0" eaLnBrk="1" latinLnBrk="0" hangingPunct="1">
        <a:defRPr sz="1350" kern="1200">
          <a:solidFill>
            <a:schemeClr val="tx1"/>
          </a:solidFill>
          <a:latin typeface="+mn-lt"/>
          <a:ea typeface="+mn-ea"/>
          <a:cs typeface="+mn-cs"/>
        </a:defRPr>
      </a:lvl7pPr>
      <a:lvl8pPr marL="2400436" algn="l" defTabSz="685839" rtl="0" eaLnBrk="1" latinLnBrk="0" hangingPunct="1">
        <a:defRPr sz="1350" kern="1200">
          <a:solidFill>
            <a:schemeClr val="tx1"/>
          </a:solidFill>
          <a:latin typeface="+mn-lt"/>
          <a:ea typeface="+mn-ea"/>
          <a:cs typeface="+mn-cs"/>
        </a:defRPr>
      </a:lvl8pPr>
      <a:lvl9pPr marL="2743355" algn="l" defTabSz="685839"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nhs.uk/live-well/is-my-child-too-ill-for-school/" TargetMode="External"/><Relationship Id="rId13" Type="http://schemas.openxmlformats.org/officeDocument/2006/relationships/image" Target="../media/image5.jpeg"/><Relationship Id="rId18" Type="http://schemas.openxmlformats.org/officeDocument/2006/relationships/image" Target="../media/image9.jpeg"/><Relationship Id="rId26" Type="http://schemas.openxmlformats.org/officeDocument/2006/relationships/hyperlink" Target="mailto:parking@bcpcouncil.gov.uk" TargetMode="External"/><Relationship Id="rId3" Type="http://schemas.openxmlformats.org/officeDocument/2006/relationships/hyperlink" Target="https://www.hillviewprimary.co.uk/_site/data/files/parents/letters/64808873073A2045E651CD6BE8169812.pdf" TargetMode="External"/><Relationship Id="rId21" Type="http://schemas.openxmlformats.org/officeDocument/2006/relationships/image" Target="../media/image12.jpeg"/><Relationship Id="rId7" Type="http://schemas.openxmlformats.org/officeDocument/2006/relationships/hyperlink" Target="mailto:reception@hillviewacademy.org" TargetMode="External"/><Relationship Id="rId12" Type="http://schemas.openxmlformats.org/officeDocument/2006/relationships/hyperlink" Target="http://www.hillviewacademy.org/" TargetMode="External"/><Relationship Id="rId17" Type="http://schemas.openxmlformats.org/officeDocument/2006/relationships/image" Target="../media/image8.jpeg"/><Relationship Id="rId25" Type="http://schemas.openxmlformats.org/officeDocument/2006/relationships/image" Target="../media/image16.png"/><Relationship Id="rId2" Type="http://schemas.openxmlformats.org/officeDocument/2006/relationships/image" Target="../media/image1.jpeg"/><Relationship Id="rId16" Type="http://schemas.openxmlformats.org/officeDocument/2006/relationships/image" Target="../media/image7.jpeg"/><Relationship Id="rId20" Type="http://schemas.openxmlformats.org/officeDocument/2006/relationships/image" Target="../media/image11.jpeg"/><Relationship Id="rId29"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hyperlink" Target="mailto:afterschoolclub@hillviewacademy.org" TargetMode="External"/><Relationship Id="rId24" Type="http://schemas.openxmlformats.org/officeDocument/2006/relationships/image" Target="../media/image15.emf"/><Relationship Id="rId5" Type="http://schemas.openxmlformats.org/officeDocument/2006/relationships/image" Target="../media/image3.jpeg"/><Relationship Id="rId15" Type="http://schemas.openxmlformats.org/officeDocument/2006/relationships/image" Target="../media/image6.jpeg"/><Relationship Id="rId23" Type="http://schemas.openxmlformats.org/officeDocument/2006/relationships/image" Target="../media/image14.png"/><Relationship Id="rId28" Type="http://schemas.openxmlformats.org/officeDocument/2006/relationships/image" Target="../media/image18.png"/><Relationship Id="rId10" Type="http://schemas.openxmlformats.org/officeDocument/2006/relationships/hyperlink" Target="mailto:morningclub@hillviewacademy.org" TargetMode="External"/><Relationship Id="rId19" Type="http://schemas.openxmlformats.org/officeDocument/2006/relationships/image" Target="../media/image10.jpeg"/><Relationship Id="rId4" Type="http://schemas.openxmlformats.org/officeDocument/2006/relationships/image" Target="../media/image2.jpeg"/><Relationship Id="rId9" Type="http://schemas.openxmlformats.org/officeDocument/2006/relationships/hyperlink" Target="mailto:senco@hillviewacademy.org" TargetMode="External"/><Relationship Id="rId14" Type="http://schemas.openxmlformats.org/officeDocument/2006/relationships/hyperlink" Target="http://www.hotmealsonwheels.com/" TargetMode="External"/><Relationship Id="rId22" Type="http://schemas.openxmlformats.org/officeDocument/2006/relationships/image" Target="../media/image13.png"/><Relationship Id="rId27" Type="http://schemas.openxmlformats.org/officeDocument/2006/relationships/image" Target="../media/image17.png"/><Relationship Id="rId30" Type="http://schemas.openxmlformats.org/officeDocument/2006/relationships/image" Target="../media/image20.png"/></Relationships>
</file>

<file path=ppt/slides/_rels/slide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18" Type="http://schemas.openxmlformats.org/officeDocument/2006/relationships/image" Target="../media/image37.png"/><Relationship Id="rId3" Type="http://schemas.openxmlformats.org/officeDocument/2006/relationships/image" Target="../media/image22.jpeg"/><Relationship Id="rId21" Type="http://schemas.openxmlformats.org/officeDocument/2006/relationships/image" Target="../media/image40.png"/><Relationship Id="rId7" Type="http://schemas.openxmlformats.org/officeDocument/2006/relationships/image" Target="../media/image26.png"/><Relationship Id="rId12" Type="http://schemas.openxmlformats.org/officeDocument/2006/relationships/image" Target="../media/image31.png"/><Relationship Id="rId17" Type="http://schemas.openxmlformats.org/officeDocument/2006/relationships/image" Target="../media/image36.png"/><Relationship Id="rId2" Type="http://schemas.openxmlformats.org/officeDocument/2006/relationships/image" Target="../media/image21.jpeg"/><Relationship Id="rId16" Type="http://schemas.openxmlformats.org/officeDocument/2006/relationships/image" Target="../media/image35.png"/><Relationship Id="rId20"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png"/><Relationship Id="rId19" Type="http://schemas.openxmlformats.org/officeDocument/2006/relationships/image" Target="../media/image38.png"/><Relationship Id="rId4" Type="http://schemas.openxmlformats.org/officeDocument/2006/relationships/image" Target="../media/image23.jpeg"/><Relationship Id="rId9" Type="http://schemas.openxmlformats.org/officeDocument/2006/relationships/image" Target="../media/image28.png"/><Relationship Id="rId14" Type="http://schemas.openxmlformats.org/officeDocument/2006/relationships/image" Target="../media/image33.png"/></Relationships>
</file>

<file path=ppt/slides/_rels/slide3.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2.png"/><Relationship Id="rId7" Type="http://schemas.openxmlformats.org/officeDocument/2006/relationships/hyperlink" Target="mailto:cis@bcpcouncil.gov.uk" TargetMode="External"/><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hyperlink" Target="https://www.bcpcouncil.gov.uk/schools-and-learning/school-admissions/parents-guide-to-school-admissions" TargetMode="External"/><Relationship Id="rId5" Type="http://schemas.openxmlformats.org/officeDocument/2006/relationships/hyperlink" Target="https://bcp.cloud.servelec-synergy.com/Synergy/ApplyforaSchoolPlace.aspx" TargetMode="External"/><Relationship Id="rId4" Type="http://schemas.openxmlformats.org/officeDocument/2006/relationships/hyperlink" Target="mailto:reception@hillviewacademy.org"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mailto:Hillview.ptfa@hotmail.co.uk" TargetMode="External"/><Relationship Id="rId13" Type="http://schemas.openxmlformats.org/officeDocument/2006/relationships/hyperlink" Target="https://hillviewprimary.co.uk/school-uniform/" TargetMode="External"/><Relationship Id="rId18" Type="http://schemas.openxmlformats.org/officeDocument/2006/relationships/image" Target="../media/image55.png"/><Relationship Id="rId3" Type="http://schemas.openxmlformats.org/officeDocument/2006/relationships/image" Target="../media/image45.jpeg"/><Relationship Id="rId7" Type="http://schemas.openxmlformats.org/officeDocument/2006/relationships/image" Target="../media/image48.jpeg"/><Relationship Id="rId12" Type="http://schemas.openxmlformats.org/officeDocument/2006/relationships/image" Target="../media/image50.jpeg"/><Relationship Id="rId17" Type="http://schemas.openxmlformats.org/officeDocument/2006/relationships/image" Target="../media/image54.png"/><Relationship Id="rId2" Type="http://schemas.openxmlformats.org/officeDocument/2006/relationships/image" Target="../media/image44.jpeg"/><Relationship Id="rId16" Type="http://schemas.openxmlformats.org/officeDocument/2006/relationships/image" Target="../media/image53.png"/><Relationship Id="rId20" Type="http://schemas.openxmlformats.org/officeDocument/2006/relationships/image" Target="../media/image57.png"/><Relationship Id="rId1" Type="http://schemas.openxmlformats.org/officeDocument/2006/relationships/slideLayout" Target="../slideLayouts/slideLayout2.xml"/><Relationship Id="rId6" Type="http://schemas.microsoft.com/office/2007/relationships/hdphoto" Target="../media/hdphoto1.wdp"/><Relationship Id="rId11" Type="http://schemas.openxmlformats.org/officeDocument/2006/relationships/image" Target="../media/image49.png"/><Relationship Id="rId5" Type="http://schemas.openxmlformats.org/officeDocument/2006/relationships/image" Target="../media/image47.png"/><Relationship Id="rId15" Type="http://schemas.openxmlformats.org/officeDocument/2006/relationships/image" Target="../media/image52.png"/><Relationship Id="rId10" Type="http://schemas.openxmlformats.org/officeDocument/2006/relationships/hyperlink" Target="https://classlist.page.link/6d9FBeD11FcyAUrC7" TargetMode="External"/><Relationship Id="rId19" Type="http://schemas.openxmlformats.org/officeDocument/2006/relationships/image" Target="../media/image56.png"/><Relationship Id="rId4" Type="http://schemas.openxmlformats.org/officeDocument/2006/relationships/image" Target="../media/image46.png"/><Relationship Id="rId9" Type="http://schemas.openxmlformats.org/officeDocument/2006/relationships/hyperlink" Target="https://www.facebook.com/hillview.primaryptfa/" TargetMode="External"/><Relationship Id="rId14" Type="http://schemas.openxmlformats.org/officeDocument/2006/relationships/image" Target="../media/image51.png"/></Relationships>
</file>

<file path=ppt/slides/_rels/slide5.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www.hillviewacademy.org/page/?title=Year+1&amp;pid=92" TargetMode="External"/><Relationship Id="rId18" Type="http://schemas.openxmlformats.org/officeDocument/2006/relationships/hyperlink" Target="https://www.hillviewacademy.org/page/?title=Year+6&amp;pid=97" TargetMode="External"/><Relationship Id="rId3" Type="http://schemas.openxmlformats.org/officeDocument/2006/relationships/hyperlink" Target="mailto:reception@hillviewacademy.org" TargetMode="External"/><Relationship Id="rId21" Type="http://schemas.openxmlformats.org/officeDocument/2006/relationships/image" Target="../media/image66.png"/><Relationship Id="rId7" Type="http://schemas.openxmlformats.org/officeDocument/2006/relationships/image" Target="../media/image61.png"/><Relationship Id="rId12" Type="http://schemas.openxmlformats.org/officeDocument/2006/relationships/hyperlink" Target="https://www.hillviewacademy.org/page/?title=EYFS+%28Reception%29&amp;pid=91" TargetMode="External"/><Relationship Id="rId17" Type="http://schemas.openxmlformats.org/officeDocument/2006/relationships/hyperlink" Target="https://www.hillviewacademy.org/page/?title=Year+5&amp;pid=96" TargetMode="External"/><Relationship Id="rId25" Type="http://schemas.openxmlformats.org/officeDocument/2006/relationships/hyperlink" Target="https://www.bcpcouncil.gov.uk/Assets/Schools-and-learning/School-admissions/Parents-Guide-to-Starting-Infant-First-or-Primary-School-2027.pdf" TargetMode="External"/><Relationship Id="rId2" Type="http://schemas.openxmlformats.org/officeDocument/2006/relationships/image" Target="../media/image58.png"/><Relationship Id="rId16" Type="http://schemas.openxmlformats.org/officeDocument/2006/relationships/hyperlink" Target="https://www.hillviewacademy.org/page/?title=Year+4&amp;pid=95" TargetMode="External"/><Relationship Id="rId20" Type="http://schemas.openxmlformats.org/officeDocument/2006/relationships/image" Target="../media/image65.png"/><Relationship Id="rId1" Type="http://schemas.openxmlformats.org/officeDocument/2006/relationships/slideLayout" Target="../slideLayouts/slideLayout2.xml"/><Relationship Id="rId6" Type="http://schemas.openxmlformats.org/officeDocument/2006/relationships/image" Target="../media/image60.png"/><Relationship Id="rId11" Type="http://schemas.openxmlformats.org/officeDocument/2006/relationships/hyperlink" Target="https://www.hillviewacademy.org/page/?title=All+Years&amp;pid=98" TargetMode="External"/><Relationship Id="rId24" Type="http://schemas.openxmlformats.org/officeDocument/2006/relationships/image" Target="../media/image69.png"/><Relationship Id="rId5" Type="http://schemas.openxmlformats.org/officeDocument/2006/relationships/image" Target="../media/image59.jpeg"/><Relationship Id="rId15" Type="http://schemas.openxmlformats.org/officeDocument/2006/relationships/hyperlink" Target="https://www.hillviewacademy.org/page/?title=Year+3&amp;pid=94" TargetMode="External"/><Relationship Id="rId23" Type="http://schemas.openxmlformats.org/officeDocument/2006/relationships/image" Target="../media/image68.png"/><Relationship Id="rId10" Type="http://schemas.openxmlformats.org/officeDocument/2006/relationships/hyperlink" Target="https://www.hillviewacademy.org/" TargetMode="External"/><Relationship Id="rId19" Type="http://schemas.openxmlformats.org/officeDocument/2006/relationships/image" Target="../media/image64.png"/><Relationship Id="rId4" Type="http://schemas.openxmlformats.org/officeDocument/2006/relationships/hyperlink" Target="https://www.bcpcouncil.gov.uk/schools-and-learning/school-admissions" TargetMode="External"/><Relationship Id="rId9" Type="http://schemas.openxmlformats.org/officeDocument/2006/relationships/image" Target="../media/image63.png"/><Relationship Id="rId14" Type="http://schemas.openxmlformats.org/officeDocument/2006/relationships/hyperlink" Target="https://www.hillviewacademy.org/page/?title=Year+2&amp;pid=93" TargetMode="External"/><Relationship Id="rId22" Type="http://schemas.openxmlformats.org/officeDocument/2006/relationships/image" Target="../media/image67.png"/></Relationships>
</file>

<file path=ppt/slides/_rels/slide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 Id="rId5" Type="http://schemas.openxmlformats.org/officeDocument/2006/relationships/image" Target="../media/image81.png"/><Relationship Id="rId4" Type="http://schemas.openxmlformats.org/officeDocument/2006/relationships/image" Target="../media/image80.png"/></Relationships>
</file>

<file path=ppt/slides/_rels/slide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7.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4135038" y="-65169"/>
            <a:ext cx="2741613" cy="9906001"/>
          </a:xfrm>
          <a:prstGeom prst="rect">
            <a:avLst/>
          </a:prstGeom>
          <a:solidFill>
            <a:srgbClr val="265A2F">
              <a:alpha val="27000"/>
            </a:srgbClr>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dirty="0"/>
          </a:p>
        </p:txBody>
      </p:sp>
      <p:pic>
        <p:nvPicPr>
          <p:cNvPr id="1027" name="Picture 3" descr="HVP Logo high resolu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559" y="119332"/>
            <a:ext cx="1184421" cy="1020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5" name="Text Box 4"/>
          <p:cNvSpPr txBox="1">
            <a:spLocks noChangeArrowheads="1"/>
          </p:cNvSpPr>
          <p:nvPr/>
        </p:nvSpPr>
        <p:spPr bwMode="auto">
          <a:xfrm>
            <a:off x="1453019" y="-5928"/>
            <a:ext cx="5404981" cy="7114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algn="ctr" defTabSz="914452" eaLnBrk="0" fontAlgn="base" hangingPunct="0">
              <a:spcBef>
                <a:spcPct val="0"/>
              </a:spcBef>
              <a:spcAft>
                <a:spcPct val="0"/>
              </a:spcAft>
            </a:pPr>
            <a:r>
              <a:rPr lang="en-GB" altLang="en-US" sz="3800" dirty="0">
                <a:solidFill>
                  <a:srgbClr val="000000"/>
                </a:solidFill>
                <a:latin typeface="Calibri" panose="020F0502020204030204" pitchFamily="34" charset="0"/>
              </a:rPr>
              <a:t>Hill View Primary Academy</a:t>
            </a:r>
            <a:endParaRPr lang="en-US" altLang="en-US" sz="3800" dirty="0">
              <a:latin typeface="Arial" panose="020B0604020202020204" pitchFamily="34" charset="0"/>
            </a:endParaRPr>
          </a:p>
        </p:txBody>
      </p:sp>
      <p:sp>
        <p:nvSpPr>
          <p:cNvPr id="6" name="WordArt 5"/>
          <p:cNvSpPr>
            <a:spLocks noChangeArrowheads="1" noChangeShapeType="1" noTextEdit="1"/>
          </p:cNvSpPr>
          <p:nvPr/>
        </p:nvSpPr>
        <p:spPr bwMode="auto">
          <a:xfrm>
            <a:off x="2603553" y="663293"/>
            <a:ext cx="3013075" cy="327025"/>
          </a:xfrm>
          <a:prstGeom prst="rect">
            <a:avLst/>
          </a:prstGeom>
        </p:spPr>
        <p:txBody>
          <a:bodyPr wrap="none" fromWordArt="1">
            <a:prstTxWarp prst="textWave1">
              <a:avLst>
                <a:gd name="adj1" fmla="val 13005"/>
                <a:gd name="adj2" fmla="val 0"/>
              </a:avLst>
            </a:prstTxWarp>
          </a:bodyPr>
          <a:lstStyle/>
          <a:p>
            <a:pPr algn="ctr" rtl="0">
              <a:buNone/>
            </a:pPr>
            <a:r>
              <a:rPr lang="en-GB" sz="3601" kern="10" dirty="0">
                <a:ln w="9525" algn="ctr">
                  <a:solidFill>
                    <a:srgbClr val="000000"/>
                  </a:solidFill>
                  <a:round/>
                  <a:headEnd/>
                  <a:tailEnd/>
                </a:ln>
                <a:solidFill>
                  <a:srgbClr val="008000"/>
                </a:solidFill>
                <a:effectLst>
                  <a:outerShdw dist="53882" dir="2700000" algn="ctr" rotWithShape="0">
                    <a:srgbClr val="C0C0C0">
                      <a:alpha val="80000"/>
                    </a:srgbClr>
                  </a:outerShdw>
                </a:effectLst>
                <a:latin typeface="Comic Sans MS" panose="030F0702030302020204" pitchFamily="66" charset="0"/>
              </a:rPr>
              <a:t>Reach For The Stars</a:t>
            </a:r>
          </a:p>
        </p:txBody>
      </p:sp>
      <p:sp>
        <p:nvSpPr>
          <p:cNvPr id="16" name="TextBox 15"/>
          <p:cNvSpPr txBox="1"/>
          <p:nvPr/>
        </p:nvSpPr>
        <p:spPr>
          <a:xfrm>
            <a:off x="4129855" y="990318"/>
            <a:ext cx="2760116" cy="2985433"/>
          </a:xfrm>
          <a:prstGeom prst="rect">
            <a:avLst/>
          </a:prstGeom>
          <a:noFill/>
        </p:spPr>
        <p:txBody>
          <a:bodyPr wrap="square" lIns="91440" tIns="45720" rIns="91440" bIns="45720" rtlCol="0" anchor="t">
            <a:spAutoFit/>
          </a:bodyPr>
          <a:lstStyle/>
          <a:p>
            <a:pPr algn="ctr"/>
            <a:r>
              <a:rPr lang="en-GB" sz="1500" b="1" dirty="0"/>
              <a:t>Newsletter No.3 </a:t>
            </a:r>
          </a:p>
          <a:p>
            <a:pPr algn="ctr"/>
            <a:r>
              <a:rPr lang="en-GB" sz="1500" b="1" dirty="0">
                <a:solidFill>
                  <a:srgbClr val="7030A0"/>
                </a:solidFill>
              </a:rPr>
              <a:t>w/c 21</a:t>
            </a:r>
            <a:r>
              <a:rPr lang="en-GB" sz="1500" b="1" baseline="30000" dirty="0">
                <a:solidFill>
                  <a:srgbClr val="7030A0"/>
                </a:solidFill>
              </a:rPr>
              <a:t>st</a:t>
            </a:r>
            <a:r>
              <a:rPr lang="en-GB" sz="1500" b="1" dirty="0">
                <a:solidFill>
                  <a:srgbClr val="7030A0"/>
                </a:solidFill>
              </a:rPr>
              <a:t> September 2026</a:t>
            </a:r>
            <a:endParaRPr lang="en-GB" sz="300" b="1" dirty="0">
              <a:solidFill>
                <a:srgbClr val="7030A0"/>
              </a:solidFill>
            </a:endParaRPr>
          </a:p>
          <a:p>
            <a:endParaRPr lang="en-US" sz="1200" dirty="0"/>
          </a:p>
          <a:p>
            <a:r>
              <a:rPr lang="en-US" sz="1200" dirty="0"/>
              <a:t>=================================</a:t>
            </a:r>
          </a:p>
          <a:p>
            <a:pPr algn="ctr"/>
            <a:r>
              <a:rPr lang="en-US" sz="1400" b="1" dirty="0">
                <a:solidFill>
                  <a:schemeClr val="accent6">
                    <a:lumMod val="50000"/>
                  </a:schemeClr>
                </a:solidFill>
              </a:rPr>
              <a:t>Week Commencing </a:t>
            </a:r>
          </a:p>
          <a:p>
            <a:pPr algn="ctr"/>
            <a:r>
              <a:rPr lang="en-US" sz="1400" b="1" dirty="0">
                <a:solidFill>
                  <a:schemeClr val="accent6">
                    <a:lumMod val="50000"/>
                  </a:schemeClr>
                </a:solidFill>
              </a:rPr>
              <a:t> 28</a:t>
            </a:r>
            <a:r>
              <a:rPr lang="en-US" sz="1400" b="1" baseline="30000" dirty="0">
                <a:solidFill>
                  <a:schemeClr val="accent6">
                    <a:lumMod val="50000"/>
                  </a:schemeClr>
                </a:solidFill>
              </a:rPr>
              <a:t>th</a:t>
            </a:r>
            <a:r>
              <a:rPr lang="en-US" sz="1400" b="1" dirty="0">
                <a:solidFill>
                  <a:schemeClr val="accent6">
                    <a:lumMod val="50000"/>
                  </a:schemeClr>
                </a:solidFill>
              </a:rPr>
              <a:t>  September 2026</a:t>
            </a:r>
          </a:p>
          <a:p>
            <a:pPr algn="ctr"/>
            <a:endParaRPr lang="en-US" sz="1400" b="1" dirty="0">
              <a:solidFill>
                <a:schemeClr val="accent6">
                  <a:lumMod val="50000"/>
                </a:schemeClr>
              </a:solidFill>
            </a:endParaRPr>
          </a:p>
          <a:p>
            <a:pPr algn="ctr"/>
            <a:r>
              <a:rPr lang="en-US" sz="1200" b="1" dirty="0"/>
              <a:t>Wednesday 23 September  – Thursday 1 October 2026 – Life Tent</a:t>
            </a:r>
          </a:p>
          <a:p>
            <a:pPr algn="ctr"/>
            <a:endParaRPr lang="en-US" sz="1200" b="1" dirty="0"/>
          </a:p>
          <a:p>
            <a:pPr algn="ctr"/>
            <a:r>
              <a:rPr lang="en-US" sz="1200" b="1" dirty="0"/>
              <a:t>Friday 2</a:t>
            </a:r>
            <a:r>
              <a:rPr lang="en-US" sz="1200" b="1" baseline="30000" dirty="0"/>
              <a:t>nd</a:t>
            </a:r>
            <a:r>
              <a:rPr lang="en-US" sz="1200" b="1" dirty="0"/>
              <a:t> October –</a:t>
            </a:r>
          </a:p>
          <a:p>
            <a:pPr algn="ctr"/>
            <a:r>
              <a:rPr lang="en-US" sz="1200" b="1" dirty="0"/>
              <a:t> Armatrading Class Swimming </a:t>
            </a:r>
          </a:p>
          <a:p>
            <a:endParaRPr lang="en-US" sz="1200" dirty="0"/>
          </a:p>
          <a:p>
            <a:endParaRPr lang="en-GB" sz="1400" b="1" u="sng" dirty="0">
              <a:solidFill>
                <a:srgbClr val="4A732F"/>
              </a:solidFill>
            </a:endParaRPr>
          </a:p>
          <a:p>
            <a:endParaRPr lang="en-GB" sz="600" b="1" dirty="0">
              <a:ea typeface="Calibri" panose="020F0502020204030204" pitchFamily="34" charset="0"/>
              <a:cs typeface="Twinkl"/>
              <a:hlinkClick r:id="rId3"/>
            </a:endParaRPr>
          </a:p>
        </p:txBody>
      </p:sp>
      <p:pic>
        <p:nvPicPr>
          <p:cNvPr id="1026" name="Picture 2" descr="On-line Absence Reporting - Holyrood Secondary School">
            <a:extLst>
              <a:ext uri="{FF2B5EF4-FFF2-40B4-BE49-F238E27FC236}">
                <a16:creationId xmlns:a16="http://schemas.microsoft.com/office/drawing/2014/main" id="{23CEB92B-7E3A-1806-3538-60B5C195437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41194" y="5139237"/>
            <a:ext cx="1223620" cy="57102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Leaving School Stock Illustrations – 524 Leaving School Stock  Illustrations, Vectors &amp; Clipart - Dreamstime">
            <a:extLst>
              <a:ext uri="{FF2B5EF4-FFF2-40B4-BE49-F238E27FC236}">
                <a16:creationId xmlns:a16="http://schemas.microsoft.com/office/drawing/2014/main" id="{024048FF-BF04-E306-CAF2-82869F31D47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50902" y="5004765"/>
            <a:ext cx="2248422" cy="141098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Our Governors">
            <a:extLst>
              <a:ext uri="{FF2B5EF4-FFF2-40B4-BE49-F238E27FC236}">
                <a16:creationId xmlns:a16="http://schemas.microsoft.com/office/drawing/2014/main" id="{5F7BCB65-EA82-EEF7-ADA7-4332700408C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19725" y="3200100"/>
            <a:ext cx="1533525" cy="126734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0095F36-A5EA-9A08-62D3-E5BAD256459E}"/>
              </a:ext>
            </a:extLst>
          </p:cNvPr>
          <p:cNvSpPr txBox="1"/>
          <p:nvPr/>
        </p:nvSpPr>
        <p:spPr>
          <a:xfrm>
            <a:off x="4158121" y="3732756"/>
            <a:ext cx="2672687" cy="4524315"/>
          </a:xfrm>
          <a:prstGeom prst="rect">
            <a:avLst/>
          </a:prstGeom>
          <a:noFill/>
        </p:spPr>
        <p:txBody>
          <a:bodyPr wrap="square" rtlCol="0">
            <a:spAutoFit/>
          </a:bodyPr>
          <a:lstStyle/>
          <a:p>
            <a:pPr algn="ctr"/>
            <a:r>
              <a:rPr lang="en-GB" sz="1400" b="1" u="sng" dirty="0">
                <a:solidFill>
                  <a:srgbClr val="4A732F"/>
                </a:solidFill>
              </a:rPr>
              <a:t>Pupil Absence</a:t>
            </a:r>
          </a:p>
          <a:p>
            <a:endParaRPr lang="en-GB" sz="400" dirty="0"/>
          </a:p>
          <a:p>
            <a:r>
              <a:rPr lang="en-GB" sz="1000" dirty="0"/>
              <a:t>If your child is going to be absent from school, please inform the school office: </a:t>
            </a:r>
            <a:endParaRPr lang="en-GB" sz="1000" b="1" dirty="0"/>
          </a:p>
          <a:p>
            <a:r>
              <a:rPr lang="en-GB" sz="1000" b="1" dirty="0"/>
              <a:t>Tel:</a:t>
            </a:r>
            <a:r>
              <a:rPr lang="en-GB" sz="1000" dirty="0"/>
              <a:t> 01202 514109 </a:t>
            </a:r>
          </a:p>
          <a:p>
            <a:r>
              <a:rPr lang="en-GB" sz="1000" b="1" dirty="0"/>
              <a:t>E-mail: </a:t>
            </a:r>
            <a:r>
              <a:rPr lang="en-GB" sz="1000" dirty="0">
                <a:hlinkClick r:id="rId7"/>
              </a:rPr>
              <a:t>reception@hillviewacademy.org</a:t>
            </a:r>
            <a:r>
              <a:rPr lang="en-GB" sz="1000" dirty="0"/>
              <a:t> </a:t>
            </a:r>
          </a:p>
          <a:p>
            <a:endParaRPr lang="en-GB" sz="400" dirty="0"/>
          </a:p>
          <a:p>
            <a:pPr algn="ctr"/>
            <a:r>
              <a:rPr lang="en-GB" sz="1000" b="1" dirty="0">
                <a:solidFill>
                  <a:srgbClr val="FF0000"/>
                </a:solidFill>
              </a:rPr>
              <a:t>Office open hours: </a:t>
            </a:r>
          </a:p>
          <a:p>
            <a:pPr algn="ctr"/>
            <a:r>
              <a:rPr lang="en-GB" sz="1000" b="1" dirty="0">
                <a:solidFill>
                  <a:srgbClr val="FF0000"/>
                </a:solidFill>
              </a:rPr>
              <a:t>8.00am – 4pm.    Mon – Fri.    Term-time only</a:t>
            </a:r>
          </a:p>
          <a:p>
            <a:endParaRPr lang="en-GB" sz="400" dirty="0"/>
          </a:p>
          <a:p>
            <a:r>
              <a:rPr lang="en-GB" sz="1000" dirty="0"/>
              <a:t>If leaving a message or sending an e-mail, please give the</a:t>
            </a:r>
            <a:r>
              <a:rPr lang="en-GB" sz="1000" dirty="0">
                <a:cs typeface="Calibri"/>
              </a:rPr>
              <a:t> c</a:t>
            </a:r>
            <a:r>
              <a:rPr lang="en-GB" sz="1000" dirty="0"/>
              <a:t>hild’s name &amp; class. We are required to record the </a:t>
            </a:r>
            <a:r>
              <a:rPr lang="en-GB" sz="1000" b="1" dirty="0"/>
              <a:t>reason for any absence. </a:t>
            </a:r>
            <a:r>
              <a:rPr lang="en-GB" sz="1000" u="sng" dirty="0">
                <a:solidFill>
                  <a:srgbClr val="7030A0"/>
                </a:solidFill>
              </a:rPr>
              <a:t>Please let us know your child’s </a:t>
            </a:r>
            <a:r>
              <a:rPr lang="en-GB" sz="1000" b="1" u="sng" dirty="0">
                <a:solidFill>
                  <a:srgbClr val="7030A0"/>
                </a:solidFill>
              </a:rPr>
              <a:t>specific</a:t>
            </a:r>
            <a:r>
              <a:rPr lang="en-GB" sz="1000" u="sng" dirty="0">
                <a:solidFill>
                  <a:srgbClr val="7030A0"/>
                </a:solidFill>
              </a:rPr>
              <a:t> </a:t>
            </a:r>
            <a:r>
              <a:rPr lang="en-GB" sz="1000" b="1" u="sng" dirty="0">
                <a:solidFill>
                  <a:srgbClr val="7030A0"/>
                </a:solidFill>
              </a:rPr>
              <a:t>symptoms</a:t>
            </a:r>
            <a:r>
              <a:rPr lang="en-GB" sz="1000" u="sng" dirty="0">
                <a:solidFill>
                  <a:srgbClr val="7030A0"/>
                </a:solidFill>
              </a:rPr>
              <a:t> </a:t>
            </a:r>
            <a:r>
              <a:rPr lang="en-GB" sz="1000" dirty="0">
                <a:solidFill>
                  <a:srgbClr val="7030A0"/>
                </a:solidFill>
              </a:rPr>
              <a:t> </a:t>
            </a:r>
            <a:r>
              <a:rPr lang="en-GB" sz="1000" dirty="0"/>
              <a:t>e.g.</a:t>
            </a:r>
            <a:r>
              <a:rPr lang="en-GB" sz="1000" u="sng" dirty="0"/>
              <a:t> </a:t>
            </a:r>
            <a:r>
              <a:rPr lang="en-GB" sz="1000" dirty="0"/>
              <a:t>temperature, cold/flu symptoms, vomiting etc. </a:t>
            </a:r>
          </a:p>
          <a:p>
            <a:endParaRPr lang="en-GB" sz="600" dirty="0">
              <a:cs typeface="Calibri"/>
            </a:endParaRPr>
          </a:p>
          <a:p>
            <a:r>
              <a:rPr lang="en-GB" sz="1000" dirty="0">
                <a:cs typeface="Calibri"/>
              </a:rPr>
              <a:t>The </a:t>
            </a:r>
            <a:r>
              <a:rPr lang="en-GB" sz="1000" dirty="0">
                <a:cs typeface="Calibri"/>
                <a:hlinkClick r:id="rId8"/>
              </a:rPr>
              <a:t>NHS website </a:t>
            </a:r>
            <a:r>
              <a:rPr lang="en-GB" sz="1000" dirty="0">
                <a:cs typeface="Calibri"/>
              </a:rPr>
              <a:t>has advice regarding keeping your child away from school if they are unwell</a:t>
            </a:r>
          </a:p>
          <a:p>
            <a:pPr algn="ctr"/>
            <a:r>
              <a:rPr lang="en-GB" sz="1400" b="1" u="sng" dirty="0">
                <a:solidFill>
                  <a:srgbClr val="4A732F"/>
                </a:solidFill>
                <a:cs typeface="Calibri"/>
              </a:rPr>
              <a:t>Contact</a:t>
            </a:r>
            <a:r>
              <a:rPr lang="en-GB" sz="1400" b="1" u="sng" dirty="0">
                <a:cs typeface="Calibri"/>
              </a:rPr>
              <a:t> </a:t>
            </a:r>
            <a:r>
              <a:rPr lang="en-GB" sz="1400" b="1" u="sng" dirty="0">
                <a:solidFill>
                  <a:srgbClr val="4A732F"/>
                </a:solidFill>
                <a:cs typeface="Calibri"/>
              </a:rPr>
              <a:t>Us</a:t>
            </a:r>
          </a:p>
          <a:p>
            <a:r>
              <a:rPr lang="en-GB" sz="1100" b="1" dirty="0">
                <a:cs typeface="Calibri"/>
              </a:rPr>
              <a:t>Office</a:t>
            </a:r>
            <a:r>
              <a:rPr lang="en-GB" sz="1100" dirty="0">
                <a:solidFill>
                  <a:srgbClr val="4A732F"/>
                </a:solidFill>
                <a:cs typeface="Calibri"/>
              </a:rPr>
              <a:t>: </a:t>
            </a:r>
            <a:r>
              <a:rPr lang="en-GB" sz="1100" dirty="0">
                <a:solidFill>
                  <a:srgbClr val="4A732F"/>
                </a:solidFill>
                <a:cs typeface="Calibri"/>
                <a:hlinkClick r:id="rId7"/>
              </a:rPr>
              <a:t>reception@hillviewacademy.org</a:t>
            </a:r>
            <a:r>
              <a:rPr lang="en-GB" sz="1100" dirty="0">
                <a:solidFill>
                  <a:srgbClr val="4A732F"/>
                </a:solidFill>
                <a:cs typeface="Calibri"/>
              </a:rPr>
              <a:t> </a:t>
            </a:r>
          </a:p>
          <a:p>
            <a:r>
              <a:rPr lang="en-GB" sz="1100" b="1" dirty="0">
                <a:cs typeface="Calibri"/>
              </a:rPr>
              <a:t>SENCo/ Miss Ellis</a:t>
            </a:r>
            <a:r>
              <a:rPr lang="en-GB" sz="1100" dirty="0">
                <a:solidFill>
                  <a:srgbClr val="4A732F"/>
                </a:solidFill>
                <a:cs typeface="Calibri"/>
              </a:rPr>
              <a:t>: </a:t>
            </a:r>
            <a:r>
              <a:rPr lang="en-GB" sz="1000" dirty="0">
                <a:solidFill>
                  <a:srgbClr val="4A732F"/>
                </a:solidFill>
                <a:cs typeface="Calibri"/>
                <a:hlinkClick r:id="rId9"/>
              </a:rPr>
              <a:t>senco@hillviewacademy.org</a:t>
            </a:r>
            <a:endParaRPr lang="en-GB" sz="1000" dirty="0">
              <a:solidFill>
                <a:srgbClr val="4A732F"/>
              </a:solidFill>
              <a:cs typeface="Calibri"/>
            </a:endParaRPr>
          </a:p>
          <a:p>
            <a:pPr fontAlgn="base"/>
            <a:r>
              <a:rPr lang="en-GB" sz="1000" b="1" dirty="0"/>
              <a:t>Morning club: </a:t>
            </a:r>
            <a:r>
              <a:rPr lang="en-GB" sz="1000" dirty="0">
                <a:hlinkClick r:id="rId10" tooltip="mailto:morningclub@hillviewacademy.org"/>
              </a:rPr>
              <a:t>morningclub@hillviewacademy.org</a:t>
            </a:r>
            <a:endParaRPr lang="en-GB" sz="1000" dirty="0"/>
          </a:p>
          <a:p>
            <a:pPr fontAlgn="base"/>
            <a:r>
              <a:rPr lang="en-GB" sz="1000" b="1" dirty="0"/>
              <a:t>After School Club: </a:t>
            </a:r>
            <a:r>
              <a:rPr lang="en-GB" sz="800" b="1" dirty="0"/>
              <a:t> </a:t>
            </a:r>
            <a:r>
              <a:rPr lang="en-GB" sz="800" dirty="0">
                <a:hlinkClick r:id="rId11" tooltip="mailto:afterschoolclub@hillviewacademy.org"/>
              </a:rPr>
              <a:t>afterschoolclub@hillviewacademy.org</a:t>
            </a:r>
            <a:endParaRPr lang="en-GB" sz="1000" dirty="0">
              <a:solidFill>
                <a:srgbClr val="4A732F"/>
              </a:solidFill>
              <a:cs typeface="Calibri"/>
            </a:endParaRPr>
          </a:p>
          <a:p>
            <a:r>
              <a:rPr lang="en-GB" sz="1000" b="1" dirty="0">
                <a:cs typeface="Calibri"/>
              </a:rPr>
              <a:t>Website</a:t>
            </a:r>
            <a:r>
              <a:rPr lang="en-GB" sz="1000" dirty="0">
                <a:cs typeface="Calibri"/>
              </a:rPr>
              <a:t>: </a:t>
            </a:r>
            <a:r>
              <a:rPr lang="en-GB" sz="1000" dirty="0">
                <a:cs typeface="Calibri"/>
                <a:hlinkClick r:id="rId12"/>
              </a:rPr>
              <a:t>www.hillviewacademy.org</a:t>
            </a:r>
            <a:r>
              <a:rPr lang="en-GB" sz="1000" dirty="0">
                <a:cs typeface="Calibri"/>
              </a:rPr>
              <a:t> </a:t>
            </a:r>
          </a:p>
          <a:p>
            <a:endParaRPr lang="en-GB" sz="1000" dirty="0">
              <a:cs typeface="Calibri"/>
            </a:endParaRPr>
          </a:p>
          <a:p>
            <a:endParaRPr lang="en-GB" sz="1000" dirty="0">
              <a:cs typeface="Calibri"/>
            </a:endParaRPr>
          </a:p>
        </p:txBody>
      </p:sp>
      <p:pic>
        <p:nvPicPr>
          <p:cNvPr id="9" name="Picture 2" descr="Hope High Parent Governor Vacancy | Hope High School">
            <a:extLst>
              <a:ext uri="{FF2B5EF4-FFF2-40B4-BE49-F238E27FC236}">
                <a16:creationId xmlns:a16="http://schemas.microsoft.com/office/drawing/2014/main" id="{6283326B-889F-5E61-30FC-509C5EAB02CB}"/>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814574" y="2006320"/>
            <a:ext cx="1543946" cy="106976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8553B79-B2AD-0759-4142-EE44A03949A8}"/>
              </a:ext>
            </a:extLst>
          </p:cNvPr>
          <p:cNvSpPr txBox="1"/>
          <p:nvPr/>
        </p:nvSpPr>
        <p:spPr>
          <a:xfrm>
            <a:off x="4175697" y="7976871"/>
            <a:ext cx="2741613" cy="2200602"/>
          </a:xfrm>
          <a:prstGeom prst="rect">
            <a:avLst/>
          </a:prstGeom>
          <a:noFill/>
        </p:spPr>
        <p:txBody>
          <a:bodyPr wrap="square" rtlCol="0">
            <a:spAutoFit/>
          </a:bodyPr>
          <a:lstStyle/>
          <a:p>
            <a:pPr algn="ctr"/>
            <a:r>
              <a:rPr lang="en-GB" sz="1400" b="1" u="sng" dirty="0">
                <a:solidFill>
                  <a:srgbClr val="4A732F"/>
                </a:solidFill>
              </a:rPr>
              <a:t>Hot School Meals </a:t>
            </a:r>
            <a:r>
              <a:rPr lang="en-GB" sz="1400" b="1" u="sng" dirty="0"/>
              <a:t>(</a:t>
            </a:r>
            <a:r>
              <a:rPr lang="en-GB" sz="1400" b="1" u="sng" dirty="0">
                <a:hlinkClick r:id="rId14"/>
              </a:rPr>
              <a:t>Forerunner</a:t>
            </a:r>
            <a:r>
              <a:rPr lang="en-GB" sz="1400" b="1" u="sng" dirty="0"/>
              <a:t>)</a:t>
            </a:r>
            <a:endParaRPr lang="en-GB" sz="1400" dirty="0"/>
          </a:p>
          <a:p>
            <a:endParaRPr lang="en-GB" sz="600" dirty="0"/>
          </a:p>
          <a:p>
            <a:r>
              <a:rPr lang="en-GB" sz="1100" dirty="0"/>
              <a:t>Deadline: </a:t>
            </a:r>
            <a:r>
              <a:rPr lang="en-GB" sz="1100" u="sng" dirty="0"/>
              <a:t>midnight on Mondays f</a:t>
            </a:r>
            <a:r>
              <a:rPr lang="en-GB" sz="1100" dirty="0"/>
              <a:t>or the following week</a:t>
            </a:r>
          </a:p>
          <a:p>
            <a:endParaRPr lang="en-GB" sz="1100" dirty="0"/>
          </a:p>
          <a:p>
            <a:pPr algn="ctr"/>
            <a:r>
              <a:rPr lang="en-GB" sz="1200" b="1" dirty="0"/>
              <a:t>HOT SCHOOL MEALS</a:t>
            </a:r>
          </a:p>
          <a:p>
            <a:pPr algn="ctr"/>
            <a:r>
              <a:rPr lang="en-GB" sz="1200" b="1" dirty="0"/>
              <a:t>The cost of a hot school meal is £2.80 for pupils in KS2, pupils in KS1 and EYFS are entitles to universal infant school  meals </a:t>
            </a:r>
          </a:p>
          <a:p>
            <a:endParaRPr lang="en-GB" sz="1200" dirty="0"/>
          </a:p>
          <a:p>
            <a:endParaRPr lang="en-GB" sz="1200" dirty="0">
              <a:highlight>
                <a:srgbClr val="FFFF00"/>
              </a:highlight>
            </a:endParaRPr>
          </a:p>
        </p:txBody>
      </p:sp>
      <p:pic>
        <p:nvPicPr>
          <p:cNvPr id="1034" name="Picture 10" descr="Forerunner Personal Catering Ltd">
            <a:hlinkClick r:id="rId14"/>
            <a:extLst>
              <a:ext uri="{FF2B5EF4-FFF2-40B4-BE49-F238E27FC236}">
                <a16:creationId xmlns:a16="http://schemas.microsoft.com/office/drawing/2014/main" id="{6B5CBC6C-DB22-B76B-D4C4-18971B0CDD0B}"/>
              </a:ext>
            </a:extLst>
          </p:cNvPr>
          <p:cNvPicPr>
            <a:picLocks noChangeAspect="1" noChangeArrowheads="1"/>
          </p:cNvPicPr>
          <p:nvPr/>
        </p:nvPicPr>
        <p:blipFill rotWithShape="1">
          <a:blip r:embed="rId15">
            <a:extLst>
              <a:ext uri="{28A0092B-C50C-407E-A947-70E740481C1C}">
                <a14:useLocalDpi xmlns:a14="http://schemas.microsoft.com/office/drawing/2010/main" val="0"/>
              </a:ext>
            </a:extLst>
          </a:blip>
          <a:srcRect t="12222" b="12963"/>
          <a:stretch>
            <a:fillRect/>
          </a:stretch>
        </p:blipFill>
        <p:spPr bwMode="auto">
          <a:xfrm>
            <a:off x="8725404" y="8587468"/>
            <a:ext cx="804086" cy="60157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Northwick Manor Primary School - School Lunches">
            <a:extLst>
              <a:ext uri="{FF2B5EF4-FFF2-40B4-BE49-F238E27FC236}">
                <a16:creationId xmlns:a16="http://schemas.microsoft.com/office/drawing/2014/main" id="{085D6C54-3856-3EE3-93A9-BC604B24A13B}"/>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817764" y="8570979"/>
            <a:ext cx="804085" cy="60325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Northwick Manor Primary School - School Lunches">
            <a:extLst>
              <a:ext uri="{FF2B5EF4-FFF2-40B4-BE49-F238E27FC236}">
                <a16:creationId xmlns:a16="http://schemas.microsoft.com/office/drawing/2014/main" id="{802D8792-F507-068C-286F-71D1ECE650C0}"/>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643247" y="8585794"/>
            <a:ext cx="804085" cy="6032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Welcome Back To School - Burgess National School">
            <a:extLst>
              <a:ext uri="{FF2B5EF4-FFF2-40B4-BE49-F238E27FC236}">
                <a16:creationId xmlns:a16="http://schemas.microsoft.com/office/drawing/2014/main" id="{CBBED1B5-36FA-E072-B4B7-F963FA2FC18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541865" y="1228726"/>
            <a:ext cx="2234288" cy="23907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ummer Term 2026. We can't wait to see everyone!">
            <a:extLst>
              <a:ext uri="{FF2B5EF4-FFF2-40B4-BE49-F238E27FC236}">
                <a16:creationId xmlns:a16="http://schemas.microsoft.com/office/drawing/2014/main" id="{20F06AD4-B854-525E-DEC1-3A8DA4895F2A}"/>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845154" y="4648155"/>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7 ways to stay safe in the sun | KARK">
            <a:extLst>
              <a:ext uri="{FF2B5EF4-FFF2-40B4-BE49-F238E27FC236}">
                <a16:creationId xmlns:a16="http://schemas.microsoft.com/office/drawing/2014/main" id="{FF68FB6B-8645-FE72-C424-80590864583F}"/>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8094007" y="1770121"/>
            <a:ext cx="2741613" cy="154215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elcome Vector Art, Icons, and Graphics for Free Download">
            <a:extLst>
              <a:ext uri="{FF2B5EF4-FFF2-40B4-BE49-F238E27FC236}">
                <a16:creationId xmlns:a16="http://schemas.microsoft.com/office/drawing/2014/main" id="{607799A6-E43F-959A-FFFF-1688FE65B5EE}"/>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643247" y="3833771"/>
            <a:ext cx="3000375" cy="1524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Understanding Safeguarding: Ensuring the Well-Being of Vulnerable  Individuals - CareFirst24">
            <a:extLst>
              <a:ext uri="{FF2B5EF4-FFF2-40B4-BE49-F238E27FC236}">
                <a16:creationId xmlns:a16="http://schemas.microsoft.com/office/drawing/2014/main" id="{C8B2580B-D868-C5FF-4329-A935AA40550D}"/>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732485" y="7540799"/>
            <a:ext cx="2419350" cy="189547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2" descr="Safeguarding Policies — SSPP.SCHOOL">
            <a:extLst>
              <a:ext uri="{FF2B5EF4-FFF2-40B4-BE49-F238E27FC236}">
                <a16:creationId xmlns:a16="http://schemas.microsoft.com/office/drawing/2014/main" id="{13D9CCC2-E163-F82F-9C65-469EDBEEE7DD}"/>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7201877" y="6158582"/>
            <a:ext cx="6858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0798E6A6-DB88-3E14-489A-E456AE7CA2C2}"/>
              </a:ext>
            </a:extLst>
          </p:cNvPr>
          <p:cNvPicPr>
            <a:picLocks noChangeAspect="1"/>
          </p:cNvPicPr>
          <p:nvPr/>
        </p:nvPicPr>
        <p:blipFill>
          <a:blip r:embed="rId23"/>
          <a:stretch>
            <a:fillRect/>
          </a:stretch>
        </p:blipFill>
        <p:spPr>
          <a:xfrm>
            <a:off x="-2484102" y="616025"/>
            <a:ext cx="877900" cy="1225402"/>
          </a:xfrm>
          <a:prstGeom prst="rect">
            <a:avLst/>
          </a:prstGeom>
        </p:spPr>
      </p:pic>
      <p:pic>
        <p:nvPicPr>
          <p:cNvPr id="26" name="Picture 25">
            <a:extLst>
              <a:ext uri="{FF2B5EF4-FFF2-40B4-BE49-F238E27FC236}">
                <a16:creationId xmlns:a16="http://schemas.microsoft.com/office/drawing/2014/main" id="{F321DAC1-BBA2-79A0-CD8B-CED7A064E02F}"/>
              </a:ext>
            </a:extLst>
          </p:cNvPr>
          <p:cNvPicPr>
            <a:picLocks noChangeAspect="1"/>
          </p:cNvPicPr>
          <p:nvPr/>
        </p:nvPicPr>
        <p:blipFill>
          <a:blip r:embed="rId24"/>
          <a:srcRect t="16894" r="7434" b="16291"/>
          <a:stretch>
            <a:fillRect/>
          </a:stretch>
        </p:blipFill>
        <p:spPr>
          <a:xfrm>
            <a:off x="-1464887" y="6953076"/>
            <a:ext cx="1023848" cy="739035"/>
          </a:xfrm>
          <a:prstGeom prst="rect">
            <a:avLst/>
          </a:prstGeom>
        </p:spPr>
      </p:pic>
      <p:sp>
        <p:nvSpPr>
          <p:cNvPr id="28" name="TextBox 27">
            <a:extLst>
              <a:ext uri="{FF2B5EF4-FFF2-40B4-BE49-F238E27FC236}">
                <a16:creationId xmlns:a16="http://schemas.microsoft.com/office/drawing/2014/main" id="{ED493B14-0F19-B5A7-7494-8019ED70A9C7}"/>
              </a:ext>
            </a:extLst>
          </p:cNvPr>
          <p:cNvSpPr txBox="1"/>
          <p:nvPr/>
        </p:nvSpPr>
        <p:spPr>
          <a:xfrm>
            <a:off x="6967851" y="119332"/>
            <a:ext cx="4907784" cy="6309420"/>
          </a:xfrm>
          <a:prstGeom prst="rect">
            <a:avLst/>
          </a:prstGeom>
          <a:noFill/>
        </p:spPr>
        <p:txBody>
          <a:bodyPr wrap="square">
            <a:spAutoFit/>
          </a:bodyPr>
          <a:lstStyle/>
          <a:p>
            <a:pPr algn="l"/>
            <a:endParaRPr lang="en-GB" sz="2000" b="0" i="0" u="none" strike="noStrike" baseline="0" dirty="0">
              <a:solidFill>
                <a:srgbClr val="000000"/>
              </a:solidFill>
              <a:latin typeface="Calibri" panose="020F0502020204030204" pitchFamily="34" charset="0"/>
            </a:endParaRPr>
          </a:p>
          <a:p>
            <a:r>
              <a:rPr lang="en-GB" sz="2400" b="1" i="0" u="none" strike="noStrike" baseline="0" dirty="0">
                <a:solidFill>
                  <a:srgbClr val="49732E"/>
                </a:solidFill>
                <a:latin typeface="Calibri" panose="020F0502020204030204" pitchFamily="34" charset="0"/>
              </a:rPr>
              <a:t>Parking</a:t>
            </a:r>
            <a:endParaRPr lang="en-GB" sz="2400" b="0" i="0" u="none" strike="noStrike" baseline="0" dirty="0">
              <a:solidFill>
                <a:srgbClr val="49732E"/>
              </a:solidFill>
              <a:latin typeface="Calibri" panose="020F0502020204030204" pitchFamily="34" charset="0"/>
            </a:endParaRPr>
          </a:p>
          <a:p>
            <a:r>
              <a:rPr lang="en-GB" sz="1800" b="0" i="0" u="none" strike="noStrike" baseline="0" dirty="0">
                <a:solidFill>
                  <a:srgbClr val="000000"/>
                </a:solidFill>
                <a:latin typeface="Calibri" panose="020F0502020204030204" pitchFamily="34" charset="0"/>
              </a:rPr>
              <a:t>Following on from the Walk to School Challenge, to help keep the road outside our school safe and with cleaner air to breathe, we ask that our families walk, cycle or wheel to school wherever possible. </a:t>
            </a:r>
          </a:p>
          <a:p>
            <a:r>
              <a:rPr lang="en-GB" sz="1800" b="0" i="0" u="none" strike="noStrike" baseline="0" dirty="0">
                <a:solidFill>
                  <a:srgbClr val="000000"/>
                </a:solidFill>
                <a:latin typeface="Calibri" panose="020F0502020204030204" pitchFamily="34" charset="0"/>
              </a:rPr>
              <a:t>Only drive to school if you </a:t>
            </a:r>
            <a:r>
              <a:rPr lang="en-GB" sz="1800" b="1" i="1" u="none" strike="noStrike" baseline="0" dirty="0">
                <a:solidFill>
                  <a:srgbClr val="000000"/>
                </a:solidFill>
                <a:latin typeface="Calibri" panose="020F0502020204030204" pitchFamily="34" charset="0"/>
              </a:rPr>
              <a:t>really </a:t>
            </a:r>
            <a:r>
              <a:rPr lang="en-GB" sz="1800" b="0" i="0" u="none" strike="noStrike" baseline="0" dirty="0">
                <a:solidFill>
                  <a:srgbClr val="000000"/>
                </a:solidFill>
                <a:latin typeface="Calibri" panose="020F0502020204030204" pitchFamily="34" charset="0"/>
              </a:rPr>
              <a:t>need to. </a:t>
            </a:r>
          </a:p>
          <a:p>
            <a:r>
              <a:rPr lang="en-GB" sz="1800" b="0" i="0" u="none" strike="noStrike" baseline="0" dirty="0">
                <a:solidFill>
                  <a:srgbClr val="000000"/>
                </a:solidFill>
                <a:latin typeface="Calibri" panose="020F0502020204030204" pitchFamily="34" charset="0"/>
              </a:rPr>
              <a:t>Park at least 5 minutes from school if you need to drive, and stride/scoot/cycle the rest of the journey. </a:t>
            </a:r>
          </a:p>
          <a:p>
            <a:r>
              <a:rPr lang="en-GB" sz="1800" b="0" i="0" u="none" strike="noStrike" baseline="0" dirty="0">
                <a:solidFill>
                  <a:srgbClr val="000000"/>
                </a:solidFill>
                <a:latin typeface="Calibri" panose="020F0502020204030204" pitchFamily="34" charset="0"/>
              </a:rPr>
              <a:t>Follow the Highway Code and park responsibly and legally away from zigzags, double yellow lines and junctions. </a:t>
            </a:r>
          </a:p>
          <a:p>
            <a:r>
              <a:rPr lang="en-GB" sz="1800" b="0" i="0" u="none" strike="noStrike" baseline="0" dirty="0">
                <a:solidFill>
                  <a:srgbClr val="000000"/>
                </a:solidFill>
                <a:latin typeface="Calibri" panose="020F0502020204030204" pitchFamily="34" charset="0"/>
              </a:rPr>
              <a:t>Respect our local neighbours and park considerately, keeping residents’ driveways and all pavements and dropped kerbs clear. </a:t>
            </a:r>
          </a:p>
          <a:p>
            <a:r>
              <a:rPr lang="en-GB" sz="1800" b="0" i="0" u="none" strike="noStrike" baseline="0" dirty="0">
                <a:solidFill>
                  <a:srgbClr val="000000"/>
                </a:solidFill>
                <a:latin typeface="Calibri" panose="020F0502020204030204" pitchFamily="34" charset="0"/>
              </a:rPr>
              <a:t>Drive slowly and attentively, particularly when close to school. </a:t>
            </a:r>
          </a:p>
          <a:p>
            <a:r>
              <a:rPr lang="en-GB" sz="1800" b="0" i="0" u="none" strike="noStrike" baseline="0" dirty="0">
                <a:solidFill>
                  <a:srgbClr val="000000"/>
                </a:solidFill>
                <a:latin typeface="Calibri" panose="020F0502020204030204" pitchFamily="34" charset="0"/>
              </a:rPr>
              <a:t>If driving, turn off your engine when stopped, to help keep the air around the school safe and healthy for all to breathe.</a:t>
            </a:r>
          </a:p>
        </p:txBody>
      </p:sp>
      <p:pic>
        <p:nvPicPr>
          <p:cNvPr id="22" name="Picture 21">
            <a:extLst>
              <a:ext uri="{FF2B5EF4-FFF2-40B4-BE49-F238E27FC236}">
                <a16:creationId xmlns:a16="http://schemas.microsoft.com/office/drawing/2014/main" id="{1A44D5EE-FDB4-EF42-5AB0-AD3323C252D7}"/>
              </a:ext>
            </a:extLst>
          </p:cNvPr>
          <p:cNvPicPr>
            <a:picLocks noChangeAspect="1"/>
          </p:cNvPicPr>
          <p:nvPr/>
        </p:nvPicPr>
        <p:blipFill>
          <a:blip r:embed="rId25"/>
          <a:srcRect t="18215" r="3161" b="16922"/>
          <a:stretch>
            <a:fillRect/>
          </a:stretch>
        </p:blipFill>
        <p:spPr>
          <a:xfrm>
            <a:off x="-4262416" y="212393"/>
            <a:ext cx="1086630" cy="713279"/>
          </a:xfrm>
          <a:prstGeom prst="rect">
            <a:avLst/>
          </a:prstGeom>
        </p:spPr>
      </p:pic>
      <p:sp>
        <p:nvSpPr>
          <p:cNvPr id="25" name="TextBox 24">
            <a:extLst>
              <a:ext uri="{FF2B5EF4-FFF2-40B4-BE49-F238E27FC236}">
                <a16:creationId xmlns:a16="http://schemas.microsoft.com/office/drawing/2014/main" id="{6CDBF7C3-7ADB-A317-B881-FB9A89153A52}"/>
              </a:ext>
            </a:extLst>
          </p:cNvPr>
          <p:cNvSpPr txBox="1"/>
          <p:nvPr/>
        </p:nvSpPr>
        <p:spPr>
          <a:xfrm>
            <a:off x="-5902302" y="4428073"/>
            <a:ext cx="4028111" cy="6024534"/>
          </a:xfrm>
          <a:prstGeom prst="rect">
            <a:avLst/>
          </a:prstGeom>
          <a:noFill/>
        </p:spPr>
        <p:txBody>
          <a:bodyPr wrap="square">
            <a:spAutoFit/>
          </a:bodyPr>
          <a:lstStyle/>
          <a:p>
            <a:pPr>
              <a:buNone/>
            </a:pPr>
            <a:r>
              <a:rPr lang="en-GB" sz="2000" b="1" kern="1200" dirty="0">
                <a:solidFill>
                  <a:srgbClr val="49732E"/>
                </a:solidFill>
                <a:effectLst/>
                <a:latin typeface="Calibri" panose="020F0502020204030204" pitchFamily="34" charset="0"/>
                <a:ea typeface="Times New Roman" panose="02020603050405020304" pitchFamily="18" charset="0"/>
                <a:cs typeface="Times New Roman" panose="02020603050405020304" pitchFamily="18" charset="0"/>
              </a:rPr>
              <a:t>Parking</a:t>
            </a:r>
          </a:p>
          <a:p>
            <a:pPr>
              <a:buNone/>
            </a:pPr>
            <a:endParaRPr lang="en-GB" sz="1800" dirty="0">
              <a:effectLst/>
              <a:latin typeface="Times New Roman" panose="02020603050405020304" pitchFamily="18" charset="0"/>
              <a:ea typeface="Times New Roman" panose="02020603050405020304" pitchFamily="18" charset="0"/>
            </a:endParaRPr>
          </a:p>
          <a:p>
            <a:pPr>
              <a:buNone/>
            </a:pPr>
            <a:r>
              <a:rPr lang="en-GB" sz="1200" kern="1200" dirty="0">
                <a:solidFill>
                  <a:srgbClr val="000000"/>
                </a:solidFill>
                <a:effectLst/>
                <a:latin typeface="Calibri" panose="020F0502020204030204" pitchFamily="34" charset="0"/>
                <a:ea typeface="Times New Roman" panose="02020603050405020304" pitchFamily="18" charset="0"/>
              </a:rPr>
              <a:t>Please bear in mind the road parking zones</a:t>
            </a:r>
          </a:p>
          <a:p>
            <a:pPr>
              <a:buNone/>
            </a:pPr>
            <a:r>
              <a:rPr lang="en-GB" sz="1200" kern="1200" dirty="0">
                <a:solidFill>
                  <a:srgbClr val="000000"/>
                </a:solidFill>
                <a:effectLst/>
                <a:latin typeface="Calibri" panose="020F0502020204030204" pitchFamily="34" charset="0"/>
                <a:ea typeface="Times New Roman" panose="02020603050405020304" pitchFamily="18" charset="0"/>
              </a:rPr>
              <a:t>around the school, as we all want to keep </a:t>
            </a:r>
          </a:p>
          <a:p>
            <a:pPr>
              <a:buNone/>
            </a:pPr>
            <a:r>
              <a:rPr lang="en-GB" sz="1200" kern="1200" dirty="0">
                <a:solidFill>
                  <a:srgbClr val="000000"/>
                </a:solidFill>
                <a:effectLst/>
                <a:latin typeface="Calibri" panose="020F0502020204030204" pitchFamily="34" charset="0"/>
                <a:ea typeface="Times New Roman" panose="02020603050405020304" pitchFamily="18" charset="0"/>
              </a:rPr>
              <a:t>the roads in the area of the school safe for</a:t>
            </a:r>
          </a:p>
          <a:p>
            <a:pPr>
              <a:buNone/>
            </a:pPr>
            <a:r>
              <a:rPr lang="en-GB" sz="1200" kern="1200" dirty="0">
                <a:solidFill>
                  <a:srgbClr val="000000"/>
                </a:solidFill>
                <a:effectLst/>
                <a:latin typeface="Calibri" panose="020F0502020204030204" pitchFamily="34" charset="0"/>
                <a:ea typeface="Times New Roman" panose="02020603050405020304" pitchFamily="18" charset="0"/>
              </a:rPr>
              <a:t>our families and residents </a:t>
            </a:r>
            <a:endParaRPr lang="en-GB" sz="1200" dirty="0">
              <a:effectLst/>
              <a:latin typeface="Times New Roman" panose="02020603050405020304" pitchFamily="18" charset="0"/>
              <a:ea typeface="Times New Roman" panose="02020603050405020304" pitchFamily="18" charset="0"/>
            </a:endParaRPr>
          </a:p>
          <a:p>
            <a:pPr>
              <a:buNone/>
            </a:pPr>
            <a:r>
              <a:rPr lang="en-GB" sz="1200" kern="1200" dirty="0">
                <a:solidFill>
                  <a:srgbClr val="000000"/>
                </a:solidFill>
                <a:effectLst/>
                <a:latin typeface="Calibri" panose="020F0502020204030204" pitchFamily="34" charset="0"/>
                <a:ea typeface="Times New Roman" panose="02020603050405020304" pitchFamily="18" charset="0"/>
              </a:rPr>
              <a:t>Follow the Highway Code and park responsibly and legally away from zigzags, double yellow lines and junctions. </a:t>
            </a:r>
            <a:endParaRPr lang="en-GB" sz="1200" dirty="0">
              <a:effectLst/>
              <a:latin typeface="Times New Roman" panose="02020603050405020304" pitchFamily="18" charset="0"/>
              <a:ea typeface="Times New Roman" panose="02020603050405020304" pitchFamily="18" charset="0"/>
            </a:endParaRPr>
          </a:p>
          <a:p>
            <a:pPr>
              <a:buNone/>
            </a:pPr>
            <a:r>
              <a:rPr lang="en-GB" sz="1200" kern="1200" dirty="0">
                <a:solidFill>
                  <a:srgbClr val="000000"/>
                </a:solidFill>
                <a:effectLst/>
                <a:latin typeface="Calibri" panose="020F0502020204030204" pitchFamily="34" charset="0"/>
                <a:ea typeface="Times New Roman" panose="02020603050405020304" pitchFamily="18" charset="0"/>
              </a:rPr>
              <a:t>Please remember that the disabled parking bays outside the school should only be used by if you have a valid blue badge.</a:t>
            </a:r>
            <a:endParaRPr lang="en-GB" sz="1200" dirty="0">
              <a:effectLst/>
              <a:latin typeface="Times New Roman" panose="02020603050405020304" pitchFamily="18" charset="0"/>
              <a:ea typeface="Times New Roman" panose="02020603050405020304" pitchFamily="18" charset="0"/>
            </a:endParaRPr>
          </a:p>
          <a:p>
            <a:pPr>
              <a:buNone/>
            </a:pPr>
            <a:r>
              <a:rPr lang="en-GB" sz="1200" kern="1200" dirty="0">
                <a:solidFill>
                  <a:srgbClr val="000000"/>
                </a:solidFill>
                <a:effectLst/>
                <a:latin typeface="Calibri" panose="020F0502020204030204" pitchFamily="34" charset="0"/>
                <a:ea typeface="Times New Roman" panose="02020603050405020304" pitchFamily="18" charset="0"/>
              </a:rPr>
              <a:t>Please respect our local neighbours and park considerately, keeping residents’ driveways and all pavements and dropped kerbs clear. </a:t>
            </a:r>
          </a:p>
          <a:p>
            <a:pPr>
              <a:buNone/>
            </a:pPr>
            <a:endParaRPr lang="en-GB" sz="1200" dirty="0">
              <a:solidFill>
                <a:srgbClr val="000000"/>
              </a:solidFill>
              <a:latin typeface="Calibri" panose="020F0502020204030204" pitchFamily="34" charset="0"/>
              <a:ea typeface="Times New Roman" panose="02020603050405020304" pitchFamily="18" charset="0"/>
            </a:endParaRPr>
          </a:p>
          <a:p>
            <a:pPr>
              <a:buNone/>
            </a:pPr>
            <a:endParaRPr lang="en-GB" sz="1200" dirty="0">
              <a:solidFill>
                <a:srgbClr val="000000"/>
              </a:solidFill>
              <a:effectLst/>
              <a:latin typeface="Calibri" panose="020F0502020204030204" pitchFamily="34" charset="0"/>
              <a:ea typeface="Times New Roman" panose="02020603050405020304" pitchFamily="18" charset="0"/>
            </a:endParaRPr>
          </a:p>
          <a:p>
            <a:pPr>
              <a:buNone/>
            </a:pPr>
            <a:endParaRPr lang="en-GB" sz="1200" dirty="0">
              <a:solidFill>
                <a:srgbClr val="000000"/>
              </a:solidFill>
              <a:latin typeface="Calibri" panose="020F0502020204030204" pitchFamily="34" charset="0"/>
              <a:ea typeface="Times New Roman" panose="02020603050405020304" pitchFamily="18" charset="0"/>
            </a:endParaRPr>
          </a:p>
          <a:p>
            <a:pPr>
              <a:buNone/>
            </a:pPr>
            <a:r>
              <a:rPr lang="en-GB" sz="1200" kern="1200" dirty="0">
                <a:solidFill>
                  <a:srgbClr val="000000"/>
                </a:solidFill>
                <a:effectLst/>
                <a:latin typeface="Calibri" panose="020F0502020204030204" pitchFamily="34" charset="0"/>
                <a:ea typeface="Times New Roman" panose="02020603050405020304" pitchFamily="18" charset="0"/>
              </a:rPr>
              <a:t>Drive slowly and attentively, particularly when close to school. </a:t>
            </a:r>
            <a:endParaRPr lang="en-GB" sz="1200" dirty="0">
              <a:effectLst/>
              <a:latin typeface="Times New Roman" panose="02020603050405020304" pitchFamily="18" charset="0"/>
              <a:ea typeface="Times New Roman" panose="02020603050405020304" pitchFamily="18" charset="0"/>
            </a:endParaRPr>
          </a:p>
          <a:p>
            <a:pPr>
              <a:buNone/>
            </a:pPr>
            <a:r>
              <a:rPr lang="en-GB" sz="1200" kern="1200" dirty="0">
                <a:solidFill>
                  <a:srgbClr val="000000"/>
                </a:solidFill>
                <a:effectLst/>
                <a:latin typeface="Calibri" panose="020F0502020204030204" pitchFamily="34" charset="0"/>
                <a:ea typeface="Times New Roman" panose="02020603050405020304" pitchFamily="18" charset="0"/>
              </a:rPr>
              <a:t>If driving, turn off your engine when stopped, to help keep the air around the school safe and healthy for all to breathe.</a:t>
            </a:r>
            <a:endParaRPr lang="en-GB" sz="1200" dirty="0">
              <a:effectLst/>
              <a:latin typeface="Times New Roman" panose="02020603050405020304" pitchFamily="18" charset="0"/>
              <a:ea typeface="Times New Roman" panose="02020603050405020304" pitchFamily="18" charset="0"/>
            </a:endParaRPr>
          </a:p>
          <a:p>
            <a:pPr>
              <a:lnSpc>
                <a:spcPct val="115000"/>
              </a:lnSpc>
              <a:spcAft>
                <a:spcPts val="800"/>
              </a:spcAft>
              <a:buNone/>
            </a:pPr>
            <a:r>
              <a:rPr lang="en-GB" sz="1200" kern="100" dirty="0">
                <a:effectLst/>
                <a:latin typeface="Calibri" panose="020F0502020204030204" pitchFamily="34" charset="0"/>
                <a:ea typeface="Aptos" panose="020B0004020202020204" pitchFamily="34" charset="0"/>
                <a:cs typeface="Times New Roman" panose="02020603050405020304" pitchFamily="18" charset="0"/>
              </a:rPr>
              <a:t>Illegally parked vehicles can be reported to </a:t>
            </a:r>
            <a:r>
              <a:rPr lang="en-GB" sz="12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26"/>
              </a:rPr>
              <a:t>parking@bcpcouncil.gov.uk</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effectLst/>
                <a:latin typeface="Calibri" panose="020F0502020204030204" pitchFamily="34" charset="0"/>
                <a:ea typeface="Aptos" panose="020B0004020202020204" pitchFamily="34" charset="0"/>
                <a:cs typeface="Times New Roman" panose="02020603050405020304" pitchFamily="18" charset="0"/>
              </a:rPr>
              <a:t>Just a reminder that the area by the year 3 gate  is a NO PARKING or WAITING at anytime, this area is in use for collection/access for after school clubs and if there was an emergency.       </a:t>
            </a:r>
          </a:p>
          <a:p>
            <a:pPr>
              <a:lnSpc>
                <a:spcPct val="115000"/>
              </a:lnSpc>
              <a:spcAft>
                <a:spcPts val="800"/>
              </a:spcAft>
              <a:buNone/>
            </a:pPr>
            <a:r>
              <a:rPr lang="en-GB" sz="1200" kern="100" dirty="0">
                <a:latin typeface="Calibri" panose="020F0502020204030204" pitchFamily="34" charset="0"/>
                <a:ea typeface="Aptos" panose="020B0004020202020204" pitchFamily="34" charset="0"/>
                <a:cs typeface="Times New Roman" panose="02020603050405020304" pitchFamily="18" charset="0"/>
              </a:rPr>
              <a:t>			Thank you for your support and  				consideration of others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effectLst/>
                <a:latin typeface="Calibri" panose="020F050202020403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0846FBA9-230E-3B96-B632-1141C0AC7FFF}"/>
              </a:ext>
            </a:extLst>
          </p:cNvPr>
          <p:cNvPicPr>
            <a:picLocks noChangeAspect="1"/>
          </p:cNvPicPr>
          <p:nvPr/>
        </p:nvPicPr>
        <p:blipFill>
          <a:blip r:embed="rId27"/>
          <a:stretch>
            <a:fillRect/>
          </a:stretch>
        </p:blipFill>
        <p:spPr>
          <a:xfrm>
            <a:off x="-2102041" y="8229433"/>
            <a:ext cx="1750700" cy="1750700"/>
          </a:xfrm>
          <a:prstGeom prst="rect">
            <a:avLst/>
          </a:prstGeom>
        </p:spPr>
      </p:pic>
      <p:pic>
        <p:nvPicPr>
          <p:cNvPr id="23" name="Picture 22">
            <a:extLst>
              <a:ext uri="{FF2B5EF4-FFF2-40B4-BE49-F238E27FC236}">
                <a16:creationId xmlns:a16="http://schemas.microsoft.com/office/drawing/2014/main" id="{80D46B27-8E5D-CD40-5F94-F691FA98C761}"/>
              </a:ext>
            </a:extLst>
          </p:cNvPr>
          <p:cNvPicPr>
            <a:picLocks noChangeAspect="1"/>
          </p:cNvPicPr>
          <p:nvPr/>
        </p:nvPicPr>
        <p:blipFill>
          <a:blip r:embed="rId28"/>
          <a:stretch>
            <a:fillRect/>
          </a:stretch>
        </p:blipFill>
        <p:spPr>
          <a:xfrm>
            <a:off x="-3748561" y="10062246"/>
            <a:ext cx="1757197" cy="2486655"/>
          </a:xfrm>
          <a:prstGeom prst="rect">
            <a:avLst/>
          </a:prstGeom>
        </p:spPr>
      </p:pic>
      <p:sp>
        <p:nvSpPr>
          <p:cNvPr id="14" name="TextBox 13">
            <a:extLst>
              <a:ext uri="{FF2B5EF4-FFF2-40B4-BE49-F238E27FC236}">
                <a16:creationId xmlns:a16="http://schemas.microsoft.com/office/drawing/2014/main" id="{B1830420-B44B-D994-FDE1-E93DE7A78EB9}"/>
              </a:ext>
            </a:extLst>
          </p:cNvPr>
          <p:cNvSpPr txBox="1"/>
          <p:nvPr/>
        </p:nvSpPr>
        <p:spPr>
          <a:xfrm>
            <a:off x="27191" y="1374743"/>
            <a:ext cx="4102664" cy="8556188"/>
          </a:xfrm>
          <a:prstGeom prst="rect">
            <a:avLst/>
          </a:prstGeom>
          <a:noFill/>
        </p:spPr>
        <p:txBody>
          <a:bodyPr wrap="square">
            <a:spAutoFit/>
          </a:bodyPr>
          <a:lstStyle/>
          <a:p>
            <a:pPr fontAlgn="base"/>
            <a:endParaRPr lang="en-GB" sz="1400" b="1" dirty="0"/>
          </a:p>
          <a:p>
            <a:pPr fontAlgn="base"/>
            <a:r>
              <a:rPr lang="en-GB" sz="1400" b="1" dirty="0"/>
              <a:t>EYFS Update</a:t>
            </a:r>
          </a:p>
          <a:p>
            <a:pPr fontAlgn="base"/>
            <a:endParaRPr lang="en-GB" sz="1400" b="1" dirty="0"/>
          </a:p>
          <a:p>
            <a:pPr fontAlgn="base"/>
            <a:r>
              <a:rPr lang="en-GB" sz="1400" dirty="0"/>
              <a:t>Donaldson and Rosen Reception classes have settled into school life wonderfully and have made a fantastic start to their reception journey. The children have enjoyed exploring the school and the EYFS area, becoming increasingly confident in their new environment. They have quickly learned the class routines and are amazing at following them, showing great independence and enthusiasm each day. As part of our </a:t>
            </a:r>
            <a:r>
              <a:rPr lang="en-GB" sz="1400" b="1" dirty="0"/>
              <a:t>"All About Me"</a:t>
            </a:r>
            <a:r>
              <a:rPr lang="en-GB" sz="1400" dirty="0"/>
              <a:t> topic, the children have loved sharing special information about themselves, including their favourite foods, favourite colours and things they enjoy doing. This week, we have started phonics and have been blown away by how well the children are listening, joining in and understanding new learning. They have also enjoyed putting on puppet shows, making hats, practising name writing and learning in the quad. We are incredibly proud of how well they have settled and all that they have achieved already.</a:t>
            </a:r>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br>
              <a:rPr lang="en-GB" dirty="0"/>
            </a:br>
            <a:endParaRPr lang="en-GB" sz="1400" b="0" i="0" dirty="0">
              <a:solidFill>
                <a:srgbClr val="000000"/>
              </a:solidFill>
              <a:effectLst/>
            </a:endParaRPr>
          </a:p>
        </p:txBody>
      </p:sp>
      <p:sp>
        <p:nvSpPr>
          <p:cNvPr id="19" name="TextBox 18">
            <a:extLst>
              <a:ext uri="{FF2B5EF4-FFF2-40B4-BE49-F238E27FC236}">
                <a16:creationId xmlns:a16="http://schemas.microsoft.com/office/drawing/2014/main" id="{4BFB1A05-5B06-A0E1-5507-6A04F39499D7}"/>
              </a:ext>
            </a:extLst>
          </p:cNvPr>
          <p:cNvSpPr txBox="1"/>
          <p:nvPr/>
        </p:nvSpPr>
        <p:spPr>
          <a:xfrm rot="10800000" flipV="1">
            <a:off x="57962" y="8248945"/>
            <a:ext cx="4014177" cy="738664"/>
          </a:xfrm>
          <a:prstGeom prst="rect">
            <a:avLst/>
          </a:prstGeom>
          <a:noFill/>
        </p:spPr>
        <p:txBody>
          <a:bodyPr wrap="square">
            <a:spAutoFit/>
          </a:bodyPr>
          <a:lstStyle/>
          <a:p>
            <a:pPr marL="0" marR="0" lvl="0" indent="0" algn="l" defTabSz="457200" rtl="0" eaLnBrk="1" fontAlgn="base" latinLnBrk="0" hangingPunct="1">
              <a:lnSpc>
                <a:spcPct val="100000"/>
              </a:lnSpc>
              <a:spcBef>
                <a:spcPts val="0"/>
              </a:spcBef>
              <a:spcAft>
                <a:spcPts val="0"/>
              </a:spcAft>
              <a:buClrTx/>
              <a:buSzTx/>
              <a:buFontTx/>
              <a:buNone/>
              <a:tabLst/>
              <a:defRPr/>
            </a:pPr>
            <a:endParaRPr lang="en-GB" sz="1200" dirty="0">
              <a:solidFill>
                <a:srgbClr val="000000"/>
              </a:solidFill>
              <a:latin typeface="Aptos" panose="020B0004020202020204" pitchFamily="34"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lang="en-GB" sz="1200" dirty="0">
              <a:solidFill>
                <a:srgbClr val="000000"/>
              </a:solidFill>
              <a:latin typeface="Aptos" panose="020B0004020202020204" pitchFamily="34" charset="0"/>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lang="en-GB" sz="1800" dirty="0"/>
          </a:p>
        </p:txBody>
      </p:sp>
      <p:pic>
        <p:nvPicPr>
          <p:cNvPr id="27" name="Picture 26">
            <a:extLst>
              <a:ext uri="{FF2B5EF4-FFF2-40B4-BE49-F238E27FC236}">
                <a16:creationId xmlns:a16="http://schemas.microsoft.com/office/drawing/2014/main" id="{7E26BE14-689B-59B2-2029-6A541F53B08C}"/>
              </a:ext>
            </a:extLst>
          </p:cNvPr>
          <p:cNvPicPr>
            <a:picLocks noChangeAspect="1"/>
          </p:cNvPicPr>
          <p:nvPr/>
        </p:nvPicPr>
        <p:blipFill>
          <a:blip r:embed="rId29"/>
          <a:stretch>
            <a:fillRect/>
          </a:stretch>
        </p:blipFill>
        <p:spPr>
          <a:xfrm>
            <a:off x="2240980" y="5901561"/>
            <a:ext cx="1581560" cy="1899385"/>
          </a:xfrm>
          <a:prstGeom prst="rect">
            <a:avLst/>
          </a:prstGeom>
        </p:spPr>
      </p:pic>
      <p:pic>
        <p:nvPicPr>
          <p:cNvPr id="30" name="Picture 29">
            <a:extLst>
              <a:ext uri="{FF2B5EF4-FFF2-40B4-BE49-F238E27FC236}">
                <a16:creationId xmlns:a16="http://schemas.microsoft.com/office/drawing/2014/main" id="{710C66DB-9CF4-2545-E11F-060762241E0B}"/>
              </a:ext>
            </a:extLst>
          </p:cNvPr>
          <p:cNvPicPr>
            <a:picLocks noChangeAspect="1"/>
          </p:cNvPicPr>
          <p:nvPr/>
        </p:nvPicPr>
        <p:blipFill>
          <a:blip r:embed="rId30"/>
          <a:stretch>
            <a:fillRect/>
          </a:stretch>
        </p:blipFill>
        <p:spPr>
          <a:xfrm>
            <a:off x="76087" y="7800946"/>
            <a:ext cx="2581795" cy="1933207"/>
          </a:xfrm>
          <a:prstGeom prst="rect">
            <a:avLst/>
          </a:prstGeom>
        </p:spPr>
      </p:pic>
    </p:spTree>
    <p:extLst>
      <p:ext uri="{BB962C8B-B14F-4D97-AF65-F5344CB8AC3E}">
        <p14:creationId xmlns:p14="http://schemas.microsoft.com/office/powerpoint/2010/main" val="3935735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AB1E2-A5AB-746D-C924-04B60586DBAF}"/>
            </a:ext>
          </a:extLst>
        </p:cNvPr>
        <p:cNvGrpSpPr/>
        <p:nvPr/>
      </p:nvGrpSpPr>
      <p:grpSpPr>
        <a:xfrm>
          <a:off x="0" y="0"/>
          <a:ext cx="0" cy="0"/>
          <a:chOff x="0" y="0"/>
          <a:chExt cx="0" cy="0"/>
        </a:xfrm>
      </p:grpSpPr>
      <p:sp>
        <p:nvSpPr>
          <p:cNvPr id="16" name="TextBox 15">
            <a:extLst>
              <a:ext uri="{FF2B5EF4-FFF2-40B4-BE49-F238E27FC236}">
                <a16:creationId xmlns:a16="http://schemas.microsoft.com/office/drawing/2014/main" id="{D6363B1D-616E-A560-3F0D-412FF5E8463B}"/>
              </a:ext>
            </a:extLst>
          </p:cNvPr>
          <p:cNvSpPr txBox="1"/>
          <p:nvPr/>
        </p:nvSpPr>
        <p:spPr>
          <a:xfrm>
            <a:off x="4155510" y="114331"/>
            <a:ext cx="2640856" cy="646331"/>
          </a:xfrm>
          <a:prstGeom prst="rect">
            <a:avLst/>
          </a:prstGeom>
          <a:noFill/>
        </p:spPr>
        <p:txBody>
          <a:bodyPr wrap="square" lIns="91440" tIns="45720" rIns="91440" bIns="45720" rtlCol="0" anchor="t">
            <a:spAutoFit/>
          </a:bodyPr>
          <a:lstStyle/>
          <a:p>
            <a:pPr algn="ctr"/>
            <a:endParaRPr lang="en-GB" sz="500" dirty="0"/>
          </a:p>
          <a:p>
            <a:pPr algn="ctr"/>
            <a:r>
              <a:rPr lang="en-GB" sz="1200" b="1" u="sng" dirty="0">
                <a:solidFill>
                  <a:srgbClr val="4A732F"/>
                </a:solidFill>
              </a:rPr>
              <a:t>This week’s Wizards</a:t>
            </a:r>
            <a:endParaRPr lang="en-GB" sz="1200" dirty="0">
              <a:solidFill>
                <a:srgbClr val="4A732F"/>
              </a:solidFill>
            </a:endParaRPr>
          </a:p>
          <a:p>
            <a:pPr algn="ctr"/>
            <a:endParaRPr lang="en-GB" sz="900" b="1" u="sng" dirty="0"/>
          </a:p>
          <a:p>
            <a:r>
              <a:rPr lang="en-US" sz="1000" dirty="0"/>
              <a:t>–</a:t>
            </a:r>
          </a:p>
        </p:txBody>
      </p:sp>
      <p:pic>
        <p:nvPicPr>
          <p:cNvPr id="13" name="x_Picture 1" descr="Image result for  wizard clipart">
            <a:extLst>
              <a:ext uri="{FF2B5EF4-FFF2-40B4-BE49-F238E27FC236}">
                <a16:creationId xmlns:a16="http://schemas.microsoft.com/office/drawing/2014/main" id="{BB63B26C-E11F-1E8A-8404-4FCC3F8F11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0287" y="251543"/>
            <a:ext cx="575587" cy="74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x_Picture 1" descr="Image result for  wizard clipart">
            <a:extLst>
              <a:ext uri="{FF2B5EF4-FFF2-40B4-BE49-F238E27FC236}">
                <a16:creationId xmlns:a16="http://schemas.microsoft.com/office/drawing/2014/main" id="{00482AFD-9CA8-BA20-4ED5-7C8552C161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5338" y="311669"/>
            <a:ext cx="575587" cy="74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x_Picture 1" descr="Image result for  wizard clipart">
            <a:extLst>
              <a:ext uri="{FF2B5EF4-FFF2-40B4-BE49-F238E27FC236}">
                <a16:creationId xmlns:a16="http://schemas.microsoft.com/office/drawing/2014/main" id="{61D571B7-3F8E-DAA3-2216-13C2FEF217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5337" y="4724118"/>
            <a:ext cx="575587" cy="74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x_Picture 1" descr="Image result for  wizard clipart">
            <a:extLst>
              <a:ext uri="{FF2B5EF4-FFF2-40B4-BE49-F238E27FC236}">
                <a16:creationId xmlns:a16="http://schemas.microsoft.com/office/drawing/2014/main" id="{B6222790-B46D-B24E-2FE4-ADE24AC109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1460" y="4697013"/>
            <a:ext cx="575587" cy="74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Box 33">
            <a:extLst>
              <a:ext uri="{FF2B5EF4-FFF2-40B4-BE49-F238E27FC236}">
                <a16:creationId xmlns:a16="http://schemas.microsoft.com/office/drawing/2014/main" id="{8B84B708-A486-EDD3-73D1-D55DA2BBF3A9}"/>
              </a:ext>
            </a:extLst>
          </p:cNvPr>
          <p:cNvSpPr txBox="1"/>
          <p:nvPr/>
        </p:nvSpPr>
        <p:spPr>
          <a:xfrm flipH="1">
            <a:off x="-3716814" y="7544220"/>
            <a:ext cx="3805760" cy="307777"/>
          </a:xfrm>
          <a:prstGeom prst="rect">
            <a:avLst/>
          </a:prstGeom>
          <a:noFill/>
        </p:spPr>
        <p:txBody>
          <a:bodyPr wrap="square">
            <a:spAutoFit/>
          </a:bodyPr>
          <a:lstStyle/>
          <a:p>
            <a:pPr>
              <a:buNone/>
            </a:pPr>
            <a:r>
              <a:rPr lang="en-GB" sz="1400" kern="12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a:t>
            </a:r>
            <a:endParaRPr lang="en-GB" sz="1400" dirty="0"/>
          </a:p>
        </p:txBody>
      </p:sp>
      <p:sp>
        <p:nvSpPr>
          <p:cNvPr id="36" name="TextBox 35">
            <a:extLst>
              <a:ext uri="{FF2B5EF4-FFF2-40B4-BE49-F238E27FC236}">
                <a16:creationId xmlns:a16="http://schemas.microsoft.com/office/drawing/2014/main" id="{D881094A-3EF0-AF77-3BDC-99E9F7CA7549}"/>
              </a:ext>
            </a:extLst>
          </p:cNvPr>
          <p:cNvSpPr txBox="1"/>
          <p:nvPr/>
        </p:nvSpPr>
        <p:spPr>
          <a:xfrm>
            <a:off x="4027060" y="286050"/>
            <a:ext cx="2741613" cy="4678204"/>
          </a:xfrm>
          <a:prstGeom prst="rect">
            <a:avLst/>
          </a:prstGeom>
          <a:noFill/>
        </p:spPr>
        <p:txBody>
          <a:bodyPr wrap="square">
            <a:spAutoFit/>
          </a:bodyPr>
          <a:lstStyle/>
          <a:p>
            <a:pPr algn="ctr">
              <a:defRPr/>
            </a:pPr>
            <a:endParaRPr lang="es-ES" sz="1400" dirty="0">
              <a:solidFill>
                <a:prstClr val="black"/>
              </a:solidFill>
            </a:endParaRPr>
          </a:p>
          <a:p>
            <a:pPr algn="ctr">
              <a:defRPr/>
            </a:pPr>
            <a:endParaRPr lang="es-ES" sz="1400" dirty="0">
              <a:solidFill>
                <a:prstClr val="black"/>
              </a:solidFill>
            </a:endParaRPr>
          </a:p>
          <a:p>
            <a:pPr algn="ctr">
              <a:defRPr/>
            </a:pPr>
            <a:r>
              <a:rPr lang="es-ES" sz="1400" dirty="0">
                <a:solidFill>
                  <a:prstClr val="black"/>
                </a:solidFill>
              </a:rPr>
              <a:t> </a:t>
            </a:r>
          </a:p>
          <a:p>
            <a:pPr algn="ctr">
              <a:defRPr/>
            </a:pPr>
            <a:r>
              <a:rPr lang="es-ES" sz="1400" dirty="0">
                <a:solidFill>
                  <a:prstClr val="black"/>
                </a:solidFill>
              </a:rPr>
              <a:t>Year 1 – Ronnie L</a:t>
            </a:r>
          </a:p>
          <a:p>
            <a:pPr algn="ctr">
              <a:defRPr/>
            </a:pPr>
            <a:r>
              <a:rPr lang="es-ES" sz="1400" dirty="0">
                <a:solidFill>
                  <a:prstClr val="black"/>
                </a:solidFill>
              </a:rPr>
              <a:t>Year 1 –  Franke W</a:t>
            </a:r>
          </a:p>
          <a:p>
            <a:pPr algn="ctr">
              <a:defRPr/>
            </a:pPr>
            <a:r>
              <a:rPr lang="es-ES" sz="1400" dirty="0">
                <a:solidFill>
                  <a:prstClr val="black"/>
                </a:solidFill>
              </a:rPr>
              <a:t>Year 1 – Erin M-S </a:t>
            </a:r>
          </a:p>
          <a:p>
            <a:pPr algn="ctr">
              <a:defRPr/>
            </a:pPr>
            <a:r>
              <a:rPr lang="es-ES" sz="1400" dirty="0">
                <a:solidFill>
                  <a:prstClr val="black"/>
                </a:solidFill>
              </a:rPr>
              <a:t>Year 2 – Faith </a:t>
            </a:r>
          </a:p>
          <a:p>
            <a:pPr algn="ctr">
              <a:defRPr/>
            </a:pPr>
            <a:r>
              <a:rPr lang="es-ES" sz="1400" dirty="0">
                <a:solidFill>
                  <a:prstClr val="black"/>
                </a:solidFill>
              </a:rPr>
              <a:t>Year 2 –Alice G</a:t>
            </a:r>
          </a:p>
          <a:p>
            <a:pPr algn="ctr">
              <a:defRPr/>
            </a:pPr>
            <a:r>
              <a:rPr lang="es-ES" sz="1400" dirty="0">
                <a:solidFill>
                  <a:prstClr val="black"/>
                </a:solidFill>
              </a:rPr>
              <a:t>Year 2 –  Teo</a:t>
            </a:r>
          </a:p>
          <a:p>
            <a:pPr algn="ctr">
              <a:defRPr/>
            </a:pPr>
            <a:r>
              <a:rPr lang="es-ES" sz="1400" dirty="0">
                <a:solidFill>
                  <a:prstClr val="black"/>
                </a:solidFill>
              </a:rPr>
              <a:t>Year 3 – Poppy C</a:t>
            </a:r>
          </a:p>
          <a:p>
            <a:pPr algn="ctr">
              <a:defRPr/>
            </a:pPr>
            <a:r>
              <a:rPr lang="es-ES" sz="1400" dirty="0">
                <a:solidFill>
                  <a:prstClr val="black"/>
                </a:solidFill>
              </a:rPr>
              <a:t>Year 3 –  Nicole K </a:t>
            </a:r>
          </a:p>
          <a:p>
            <a:pPr algn="ctr">
              <a:defRPr/>
            </a:pPr>
            <a:r>
              <a:rPr lang="es-ES" sz="1400" dirty="0">
                <a:solidFill>
                  <a:prstClr val="black"/>
                </a:solidFill>
              </a:rPr>
              <a:t>Year 3 –  Henry F</a:t>
            </a:r>
          </a:p>
          <a:p>
            <a:pPr algn="ctr">
              <a:defRPr/>
            </a:pPr>
            <a:r>
              <a:rPr lang="es-ES" sz="1400" dirty="0">
                <a:solidFill>
                  <a:prstClr val="black"/>
                </a:solidFill>
              </a:rPr>
              <a:t>Year 4 – Nathan G</a:t>
            </a:r>
          </a:p>
          <a:p>
            <a:pPr algn="ctr">
              <a:defRPr/>
            </a:pPr>
            <a:r>
              <a:rPr lang="es-ES" sz="1400" dirty="0">
                <a:solidFill>
                  <a:prstClr val="black"/>
                </a:solidFill>
              </a:rPr>
              <a:t>Year 4 – Robyn </a:t>
            </a:r>
          </a:p>
          <a:p>
            <a:pPr algn="ctr">
              <a:defRPr/>
            </a:pPr>
            <a:r>
              <a:rPr lang="es-ES" sz="1400" dirty="0">
                <a:solidFill>
                  <a:prstClr val="black"/>
                </a:solidFill>
              </a:rPr>
              <a:t>Year 5 – Florence B-P </a:t>
            </a:r>
          </a:p>
          <a:p>
            <a:pPr algn="ctr">
              <a:defRPr/>
            </a:pPr>
            <a:r>
              <a:rPr lang="es-ES" sz="1400" dirty="0">
                <a:solidFill>
                  <a:prstClr val="black"/>
                </a:solidFill>
              </a:rPr>
              <a:t>Year 5 – Kara L </a:t>
            </a:r>
          </a:p>
          <a:p>
            <a:pPr algn="ctr">
              <a:defRPr/>
            </a:pPr>
            <a:r>
              <a:rPr lang="es-ES" sz="1400" dirty="0">
                <a:solidFill>
                  <a:prstClr val="black"/>
                </a:solidFill>
              </a:rPr>
              <a:t>Year 5 – Evie C</a:t>
            </a:r>
          </a:p>
          <a:p>
            <a:pPr algn="ctr">
              <a:defRPr/>
            </a:pPr>
            <a:r>
              <a:rPr lang="es-ES" sz="1400" dirty="0">
                <a:solidFill>
                  <a:prstClr val="black"/>
                </a:solidFill>
              </a:rPr>
              <a:t>Year 6 – Marco R</a:t>
            </a:r>
          </a:p>
          <a:p>
            <a:pPr algn="ctr">
              <a:defRPr/>
            </a:pPr>
            <a:r>
              <a:rPr lang="es-ES" sz="1400" dirty="0">
                <a:solidFill>
                  <a:prstClr val="black"/>
                </a:solidFill>
              </a:rPr>
              <a:t>Year 6 –  Emilia H </a:t>
            </a:r>
          </a:p>
          <a:p>
            <a:pPr algn="ctr">
              <a:defRPr/>
            </a:pPr>
            <a:r>
              <a:rPr lang="es-ES" sz="1400" dirty="0">
                <a:solidFill>
                  <a:prstClr val="black"/>
                </a:solidFill>
              </a:rPr>
              <a:t>Year 6 – Gabriella</a:t>
            </a:r>
          </a:p>
          <a:p>
            <a:pPr algn="ctr">
              <a:defRPr/>
            </a:pPr>
            <a:endParaRPr lang="es-ES" sz="1800" dirty="0">
              <a:solidFill>
                <a:prstClr val="black"/>
              </a:solidFill>
            </a:endParaRPr>
          </a:p>
        </p:txBody>
      </p:sp>
      <p:sp>
        <p:nvSpPr>
          <p:cNvPr id="37" name="Rectangle 2">
            <a:extLst>
              <a:ext uri="{FF2B5EF4-FFF2-40B4-BE49-F238E27FC236}">
                <a16:creationId xmlns:a16="http://schemas.microsoft.com/office/drawing/2014/main" id="{E3305930-AE6B-DF0D-F684-EDCBC3655C64}"/>
              </a:ext>
            </a:extLst>
          </p:cNvPr>
          <p:cNvSpPr>
            <a:spLocks noChangeArrowheads="1"/>
          </p:cNvSpPr>
          <p:nvPr/>
        </p:nvSpPr>
        <p:spPr bwMode="auto">
          <a:xfrm>
            <a:off x="4062040" y="51057"/>
            <a:ext cx="2741613" cy="9929795"/>
          </a:xfrm>
          <a:prstGeom prst="rect">
            <a:avLst/>
          </a:prstGeom>
          <a:solidFill>
            <a:srgbClr val="265A2F">
              <a:alpha val="27000"/>
            </a:srgbClr>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lvl="0">
              <a:defRPr/>
            </a:pPr>
            <a:endParaRPr lang="en-GB" u="sng" dirty="0">
              <a:solidFill>
                <a:prstClr val="black"/>
              </a:solidFill>
            </a:endParaRPr>
          </a:p>
        </p:txBody>
      </p:sp>
      <p:grpSp>
        <p:nvGrpSpPr>
          <p:cNvPr id="3" name="Group 2">
            <a:extLst>
              <a:ext uri="{FF2B5EF4-FFF2-40B4-BE49-F238E27FC236}">
                <a16:creationId xmlns:a16="http://schemas.microsoft.com/office/drawing/2014/main" id="{062EB0A2-0D9F-526E-A9CE-CFD92488E444}"/>
              </a:ext>
            </a:extLst>
          </p:cNvPr>
          <p:cNvGrpSpPr/>
          <p:nvPr/>
        </p:nvGrpSpPr>
        <p:grpSpPr>
          <a:xfrm>
            <a:off x="7182129" y="6374596"/>
            <a:ext cx="4194892" cy="1589132"/>
            <a:chOff x="-2341542" y="3906855"/>
            <a:chExt cx="5305135" cy="3290612"/>
          </a:xfrm>
        </p:grpSpPr>
        <p:grpSp>
          <p:nvGrpSpPr>
            <p:cNvPr id="6" name="Group 5">
              <a:extLst>
                <a:ext uri="{FF2B5EF4-FFF2-40B4-BE49-F238E27FC236}">
                  <a16:creationId xmlns:a16="http://schemas.microsoft.com/office/drawing/2014/main" id="{C7160473-8B63-C027-B279-873A1EB77557}"/>
                </a:ext>
              </a:extLst>
            </p:cNvPr>
            <p:cNvGrpSpPr/>
            <p:nvPr/>
          </p:nvGrpSpPr>
          <p:grpSpPr>
            <a:xfrm>
              <a:off x="-2341542" y="3906855"/>
              <a:ext cx="5297220" cy="3290612"/>
              <a:chOff x="-4112109" y="4621767"/>
              <a:chExt cx="5297220" cy="3290612"/>
            </a:xfrm>
          </p:grpSpPr>
          <p:pic>
            <p:nvPicPr>
              <p:cNvPr id="20" name="Picture 5">
                <a:extLst>
                  <a:ext uri="{FF2B5EF4-FFF2-40B4-BE49-F238E27FC236}">
                    <a16:creationId xmlns:a16="http://schemas.microsoft.com/office/drawing/2014/main" id="{7F2450A7-A626-CF6A-325C-2CD9E4EE07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2109" y="4621767"/>
                <a:ext cx="593554" cy="44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3" name="Picture 5">
                <a:extLst>
                  <a:ext uri="{FF2B5EF4-FFF2-40B4-BE49-F238E27FC236}">
                    <a16:creationId xmlns:a16="http://schemas.microsoft.com/office/drawing/2014/main" id="{82E9E177-3477-8BD2-FDF3-D8A0716CB8E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1556" y="7632405"/>
                <a:ext cx="593555" cy="2799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grpSp>
        <p:grpSp>
          <p:nvGrpSpPr>
            <p:cNvPr id="8" name="Group 7">
              <a:extLst>
                <a:ext uri="{FF2B5EF4-FFF2-40B4-BE49-F238E27FC236}">
                  <a16:creationId xmlns:a16="http://schemas.microsoft.com/office/drawing/2014/main" id="{451EAB92-E9D8-D829-088E-C426768B92C8}"/>
                </a:ext>
              </a:extLst>
            </p:cNvPr>
            <p:cNvGrpSpPr/>
            <p:nvPr/>
          </p:nvGrpSpPr>
          <p:grpSpPr>
            <a:xfrm>
              <a:off x="198422" y="4796919"/>
              <a:ext cx="2765171" cy="624101"/>
              <a:chOff x="-1597710" y="6040964"/>
              <a:chExt cx="2765171" cy="624101"/>
            </a:xfrm>
          </p:grpSpPr>
          <p:pic>
            <p:nvPicPr>
              <p:cNvPr id="10" name="Picture 9">
                <a:extLst>
                  <a:ext uri="{FF2B5EF4-FFF2-40B4-BE49-F238E27FC236}">
                    <a16:creationId xmlns:a16="http://schemas.microsoft.com/office/drawing/2014/main" id="{6660B1C2-CE3B-AC83-061E-6EDBF705461C}"/>
                  </a:ext>
                </a:extLst>
              </p:cNvPr>
              <p:cNvPicPr>
                <a:picLocks noChangeAspect="1"/>
              </p:cNvPicPr>
              <p:nvPr/>
            </p:nvPicPr>
            <p:blipFill>
              <a:blip r:embed="rId5"/>
              <a:stretch>
                <a:fillRect/>
              </a:stretch>
            </p:blipFill>
            <p:spPr>
              <a:xfrm>
                <a:off x="-1597710" y="6040964"/>
                <a:ext cx="460502" cy="624101"/>
              </a:xfrm>
              <a:prstGeom prst="rect">
                <a:avLst/>
              </a:prstGeom>
            </p:spPr>
          </p:pic>
          <p:pic>
            <p:nvPicPr>
              <p:cNvPr id="14" name="Picture 13">
                <a:extLst>
                  <a:ext uri="{FF2B5EF4-FFF2-40B4-BE49-F238E27FC236}">
                    <a16:creationId xmlns:a16="http://schemas.microsoft.com/office/drawing/2014/main" id="{A0374C17-282A-1C6D-D6EF-690DF116D01E}"/>
                  </a:ext>
                </a:extLst>
              </p:cNvPr>
              <p:cNvPicPr>
                <a:picLocks noChangeAspect="1"/>
              </p:cNvPicPr>
              <p:nvPr/>
            </p:nvPicPr>
            <p:blipFill>
              <a:blip r:embed="rId5"/>
              <a:stretch>
                <a:fillRect/>
              </a:stretch>
            </p:blipFill>
            <p:spPr>
              <a:xfrm>
                <a:off x="706959" y="6040964"/>
                <a:ext cx="460502" cy="624101"/>
              </a:xfrm>
              <a:prstGeom prst="rect">
                <a:avLst/>
              </a:prstGeom>
            </p:spPr>
          </p:pic>
        </p:grpSp>
      </p:grpSp>
      <p:sp>
        <p:nvSpPr>
          <p:cNvPr id="32" name="TextBox 31">
            <a:extLst>
              <a:ext uri="{FF2B5EF4-FFF2-40B4-BE49-F238E27FC236}">
                <a16:creationId xmlns:a16="http://schemas.microsoft.com/office/drawing/2014/main" id="{D83487A5-C67A-B768-DDDA-D3B3E5ECC1B5}"/>
              </a:ext>
            </a:extLst>
          </p:cNvPr>
          <p:cNvSpPr txBox="1"/>
          <p:nvPr/>
        </p:nvSpPr>
        <p:spPr>
          <a:xfrm>
            <a:off x="3951961" y="7353755"/>
            <a:ext cx="2818161" cy="1772024"/>
          </a:xfrm>
          <a:prstGeom prst="rect">
            <a:avLst/>
          </a:prstGeom>
          <a:noFill/>
        </p:spPr>
        <p:txBody>
          <a:bodyPr wrap="square">
            <a:spAutoFit/>
          </a:bodyPr>
          <a:lstStyle/>
          <a:p>
            <a:pPr algn="ctr"/>
            <a:r>
              <a:rPr lang="en-GB" b="1" dirty="0">
                <a:solidFill>
                  <a:srgbClr val="4A732F"/>
                </a:solidFill>
              </a:rPr>
              <a:t>Attendance Cup Winners</a:t>
            </a:r>
          </a:p>
          <a:p>
            <a:pPr algn="ctr"/>
            <a:endParaRPr lang="en-GB" sz="800" dirty="0">
              <a:solidFill>
                <a:srgbClr val="4A732F"/>
              </a:solidFill>
            </a:endParaRPr>
          </a:p>
          <a:p>
            <a:pPr algn="ctr">
              <a:lnSpc>
                <a:spcPct val="107000"/>
              </a:lnSpc>
              <a:spcAft>
                <a:spcPts val="800"/>
              </a:spcAft>
            </a:pPr>
            <a:r>
              <a:rPr lang="en-GB" sz="1200" b="1" dirty="0">
                <a:ea typeface="Calibri" panose="020F0502020204030204" pitchFamily="34" charset="0"/>
                <a:cs typeface="Times New Roman" panose="02020603050405020304" pitchFamily="18" charset="0"/>
              </a:rPr>
              <a:t>w/c 21</a:t>
            </a:r>
            <a:r>
              <a:rPr lang="en-GB" sz="1200" b="1" baseline="30000" dirty="0">
                <a:ea typeface="Calibri" panose="020F0502020204030204" pitchFamily="34" charset="0"/>
                <a:cs typeface="Times New Roman" panose="02020603050405020304" pitchFamily="18" charset="0"/>
              </a:rPr>
              <a:t>st</a:t>
            </a:r>
            <a:r>
              <a:rPr lang="en-GB" sz="1200" b="1" dirty="0">
                <a:ea typeface="Calibri" panose="020F0502020204030204" pitchFamily="34" charset="0"/>
                <a:cs typeface="Times New Roman" panose="02020603050405020304" pitchFamily="18" charset="0"/>
              </a:rPr>
              <a:t>  September 2026</a:t>
            </a:r>
          </a:p>
          <a:p>
            <a:pPr algn="ctr">
              <a:lnSpc>
                <a:spcPct val="107000"/>
              </a:lnSpc>
            </a:pPr>
            <a:r>
              <a:rPr lang="en-GB" sz="1200" b="1" dirty="0">
                <a:ea typeface="Calibri" panose="020F0502020204030204" pitchFamily="34" charset="0"/>
                <a:cs typeface="Times New Roman" panose="02020603050405020304" pitchFamily="18" charset="0"/>
              </a:rPr>
              <a:t>YR – Rosen Class 97.7%</a:t>
            </a:r>
          </a:p>
          <a:p>
            <a:pPr algn="ctr">
              <a:lnSpc>
                <a:spcPct val="107000"/>
              </a:lnSpc>
            </a:pPr>
            <a:r>
              <a:rPr lang="en-GB" sz="1200" b="1" dirty="0">
                <a:ea typeface="Calibri" panose="020F0502020204030204" pitchFamily="34" charset="0"/>
                <a:cs typeface="Times New Roman" panose="02020603050405020304" pitchFamily="18" charset="0"/>
              </a:rPr>
              <a:t>KS1-   Van Gogh Class 99%</a:t>
            </a:r>
          </a:p>
          <a:p>
            <a:pPr algn="ctr">
              <a:lnSpc>
                <a:spcPct val="107000"/>
              </a:lnSpc>
            </a:pPr>
            <a:r>
              <a:rPr lang="en-GB" sz="1200" b="1" dirty="0">
                <a:ea typeface="Calibri" panose="020F0502020204030204" pitchFamily="34" charset="0"/>
                <a:cs typeface="Times New Roman" panose="02020603050405020304" pitchFamily="18" charset="0"/>
              </a:rPr>
              <a:t>Lower KS2 – Johnson Class 97.6%</a:t>
            </a:r>
          </a:p>
          <a:p>
            <a:pPr algn="ctr">
              <a:lnSpc>
                <a:spcPct val="107000"/>
              </a:lnSpc>
            </a:pPr>
            <a:r>
              <a:rPr lang="en-GB" sz="1200" b="1" dirty="0">
                <a:ea typeface="Calibri" panose="020F0502020204030204" pitchFamily="34" charset="0"/>
                <a:cs typeface="Times New Roman" panose="02020603050405020304" pitchFamily="18" charset="0"/>
              </a:rPr>
              <a:t>Upper KS2 –  Pankhurst Class 99%</a:t>
            </a:r>
          </a:p>
          <a:p>
            <a:pPr algn="ctr">
              <a:lnSpc>
                <a:spcPct val="107000"/>
              </a:lnSpc>
            </a:pPr>
            <a:endParaRPr lang="en-GB" sz="1200" b="1" dirty="0">
              <a:ea typeface="Calibri" panose="020F050202020403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7808E0EC-07BE-2E44-2FF0-A2269DAB0573}"/>
              </a:ext>
            </a:extLst>
          </p:cNvPr>
          <p:cNvSpPr txBox="1"/>
          <p:nvPr/>
        </p:nvSpPr>
        <p:spPr>
          <a:xfrm>
            <a:off x="-5269673" y="2616629"/>
            <a:ext cx="3939302" cy="3062377"/>
          </a:xfrm>
          <a:prstGeom prst="rect">
            <a:avLst/>
          </a:prstGeom>
          <a:noFill/>
        </p:spPr>
        <p:txBody>
          <a:bodyPr wrap="square">
            <a:spAutoFit/>
          </a:bodyPr>
          <a:lstStyle/>
          <a:p>
            <a:pPr algn="ctr"/>
            <a:r>
              <a:rPr lang="en-GB" sz="1800" dirty="0">
                <a:solidFill>
                  <a:srgbClr val="000000"/>
                </a:solidFill>
                <a:effectLst/>
                <a:ea typeface="Aptos" panose="020B0004020202020204" pitchFamily="34" charset="0"/>
              </a:rPr>
              <a:t>-----------------</a:t>
            </a:r>
          </a:p>
          <a:p>
            <a:pPr algn="ctr"/>
            <a:endParaRPr lang="en-GB" sz="1100" dirty="0">
              <a:solidFill>
                <a:srgbClr val="000000"/>
              </a:solidFill>
              <a:ea typeface="Aptos" panose="020B0004020202020204" pitchFamily="34" charset="0"/>
            </a:endParaRPr>
          </a:p>
          <a:p>
            <a:endParaRPr lang="en-GB" sz="1800" dirty="0">
              <a:solidFill>
                <a:srgbClr val="000000"/>
              </a:solidFill>
              <a:ea typeface="Aptos" panose="020B0004020202020204" pitchFamily="34" charset="0"/>
              <a:cs typeface="Aptos" panose="020B0004020202020204" pitchFamily="34" charset="0"/>
            </a:endParaRPr>
          </a:p>
          <a:p>
            <a:endParaRPr lang="en-GB" sz="1800" dirty="0">
              <a:solidFill>
                <a:srgbClr val="000000"/>
              </a:solidFill>
              <a:effectLst/>
              <a:ea typeface="Aptos" panose="020B0004020202020204" pitchFamily="34" charset="0"/>
              <a:cs typeface="Aptos" panose="020B0004020202020204" pitchFamily="34" charset="0"/>
            </a:endParaRPr>
          </a:p>
          <a:p>
            <a:endParaRPr lang="en-GB" sz="1800" dirty="0">
              <a:solidFill>
                <a:srgbClr val="000000"/>
              </a:solidFill>
              <a:ea typeface="Aptos" panose="020B0004020202020204" pitchFamily="34" charset="0"/>
              <a:cs typeface="Aptos" panose="020B0004020202020204" pitchFamily="34" charset="0"/>
            </a:endParaRPr>
          </a:p>
          <a:p>
            <a:endParaRPr lang="en-GB" sz="1800" dirty="0">
              <a:solidFill>
                <a:srgbClr val="000000"/>
              </a:solidFill>
              <a:effectLst/>
              <a:ea typeface="Aptos" panose="020B0004020202020204" pitchFamily="34" charset="0"/>
              <a:cs typeface="Aptos" panose="020B0004020202020204" pitchFamily="34" charset="0"/>
            </a:endParaRPr>
          </a:p>
          <a:p>
            <a:endParaRPr lang="en-GB" sz="1800" dirty="0">
              <a:solidFill>
                <a:srgbClr val="000000"/>
              </a:solidFill>
              <a:ea typeface="Aptos" panose="020B0004020202020204" pitchFamily="34" charset="0"/>
              <a:cs typeface="Aptos" panose="020B0004020202020204" pitchFamily="34" charset="0"/>
            </a:endParaRPr>
          </a:p>
          <a:p>
            <a:endParaRPr lang="en-GB" sz="1800" dirty="0">
              <a:solidFill>
                <a:srgbClr val="000000"/>
              </a:solidFill>
              <a:ea typeface="Aptos" panose="020B0004020202020204" pitchFamily="34" charset="0"/>
              <a:cs typeface="Aptos" panose="020B0004020202020204" pitchFamily="34" charset="0"/>
            </a:endParaRPr>
          </a:p>
          <a:p>
            <a:r>
              <a:rPr lang="en-GB" sz="1400" dirty="0">
                <a:solidFill>
                  <a:srgbClr val="000000"/>
                </a:solidFill>
                <a:effectLst/>
                <a:ea typeface="Aptos" panose="020B0004020202020204" pitchFamily="34" charset="0"/>
                <a:cs typeface="Aptos" panose="020B0004020202020204" pitchFamily="34" charset="0"/>
              </a:rPr>
              <a:t>Children should also only have water in their water bottles. Please remember that we are a nut-free school.</a:t>
            </a:r>
          </a:p>
          <a:p>
            <a:r>
              <a:rPr lang="en-GB" sz="1400" b="1" dirty="0">
                <a:solidFill>
                  <a:srgbClr val="000000"/>
                </a:solidFill>
                <a:ea typeface="Aptos" panose="020B0004020202020204" pitchFamily="34" charset="0"/>
                <a:cs typeface="Aptos" panose="020B0004020202020204" pitchFamily="34" charset="0"/>
              </a:rPr>
              <a:t>Thank you for your cooperation.</a:t>
            </a:r>
          </a:p>
        </p:txBody>
      </p:sp>
      <p:sp>
        <p:nvSpPr>
          <p:cNvPr id="42" name="TextBox 41">
            <a:extLst>
              <a:ext uri="{FF2B5EF4-FFF2-40B4-BE49-F238E27FC236}">
                <a16:creationId xmlns:a16="http://schemas.microsoft.com/office/drawing/2014/main" id="{039CA504-743B-29BA-BE20-040DEA52C86D}"/>
              </a:ext>
            </a:extLst>
          </p:cNvPr>
          <p:cNvSpPr txBox="1"/>
          <p:nvPr/>
        </p:nvSpPr>
        <p:spPr>
          <a:xfrm>
            <a:off x="1926628" y="2874598"/>
            <a:ext cx="2093979" cy="492443"/>
          </a:xfrm>
          <a:prstGeom prst="rect">
            <a:avLst/>
          </a:prstGeom>
          <a:noFill/>
        </p:spPr>
        <p:txBody>
          <a:bodyPr wrap="square" rtlCol="0">
            <a:spAutoFit/>
          </a:bodyPr>
          <a:lstStyle/>
          <a:p>
            <a:r>
              <a:rPr lang="en-GB" sz="1200" dirty="0"/>
              <a:t>. </a:t>
            </a:r>
          </a:p>
          <a:p>
            <a:endParaRPr lang="en-GB" sz="1400" dirty="0"/>
          </a:p>
        </p:txBody>
      </p:sp>
      <p:sp>
        <p:nvSpPr>
          <p:cNvPr id="30" name="TextBox 29">
            <a:extLst>
              <a:ext uri="{FF2B5EF4-FFF2-40B4-BE49-F238E27FC236}">
                <a16:creationId xmlns:a16="http://schemas.microsoft.com/office/drawing/2014/main" id="{ED4A9A4D-A483-20DE-79E1-FE6B312E8ED4}"/>
              </a:ext>
            </a:extLst>
          </p:cNvPr>
          <p:cNvSpPr txBox="1"/>
          <p:nvPr/>
        </p:nvSpPr>
        <p:spPr>
          <a:xfrm rot="10800000" flipH="1" flipV="1">
            <a:off x="-1115067" y="7698769"/>
            <a:ext cx="238768" cy="461665"/>
          </a:xfrm>
          <a:prstGeom prst="rect">
            <a:avLst/>
          </a:prstGeom>
          <a:noFill/>
        </p:spPr>
        <p:txBody>
          <a:bodyPr wrap="square">
            <a:spAutoFit/>
          </a:bodyPr>
          <a:lstStyle/>
          <a:p>
            <a:endParaRPr lang="en-GB" sz="1200" dirty="0">
              <a:solidFill>
                <a:srgbClr val="000000"/>
              </a:solidFill>
              <a:ea typeface="Times New Roman" panose="02020603050405020304" pitchFamily="18" charset="0"/>
              <a:cs typeface="Aptos" panose="020B0004020202020204" pitchFamily="34" charset="0"/>
            </a:endParaRPr>
          </a:p>
          <a:p>
            <a:endParaRPr lang="en-GB" sz="1200" dirty="0">
              <a:solidFill>
                <a:srgbClr val="000000"/>
              </a:solidFill>
              <a:ea typeface="Times New Roman" panose="02020603050405020304" pitchFamily="18" charset="0"/>
              <a:cs typeface="Aptos" panose="020B0004020202020204" pitchFamily="34" charset="0"/>
            </a:endParaRPr>
          </a:p>
        </p:txBody>
      </p:sp>
      <p:sp>
        <p:nvSpPr>
          <p:cNvPr id="26" name="TextBox 25">
            <a:extLst>
              <a:ext uri="{FF2B5EF4-FFF2-40B4-BE49-F238E27FC236}">
                <a16:creationId xmlns:a16="http://schemas.microsoft.com/office/drawing/2014/main" id="{6B0222E7-F585-67D6-03FB-C0D31B030F08}"/>
              </a:ext>
            </a:extLst>
          </p:cNvPr>
          <p:cNvSpPr txBox="1"/>
          <p:nvPr/>
        </p:nvSpPr>
        <p:spPr>
          <a:xfrm>
            <a:off x="120919" y="5511330"/>
            <a:ext cx="3231362" cy="1200329"/>
          </a:xfrm>
          <a:prstGeom prst="rect">
            <a:avLst/>
          </a:prstGeom>
          <a:noFill/>
        </p:spPr>
        <p:txBody>
          <a:bodyPr wrap="square" rtlCol="0">
            <a:spAutoFit/>
          </a:bodyPr>
          <a:lstStyle/>
          <a:p>
            <a:endParaRPr lang="en-GB" b="1" dirty="0">
              <a:solidFill>
                <a:srgbClr val="00B050"/>
              </a:solidFill>
            </a:endParaRPr>
          </a:p>
          <a:p>
            <a:endParaRPr lang="en-GB" b="1" dirty="0">
              <a:solidFill>
                <a:srgbClr val="00B050"/>
              </a:solidFill>
            </a:endParaRPr>
          </a:p>
          <a:p>
            <a:endParaRPr lang="en-GB" b="1" dirty="0">
              <a:solidFill>
                <a:srgbClr val="00B050"/>
              </a:solidFill>
            </a:endParaRPr>
          </a:p>
          <a:p>
            <a:endParaRPr lang="en-GB" b="1" dirty="0">
              <a:solidFill>
                <a:srgbClr val="00B050"/>
              </a:solidFill>
            </a:endParaRPr>
          </a:p>
        </p:txBody>
      </p:sp>
      <p:sp>
        <p:nvSpPr>
          <p:cNvPr id="45" name="Rectangle 1">
            <a:extLst>
              <a:ext uri="{FF2B5EF4-FFF2-40B4-BE49-F238E27FC236}">
                <a16:creationId xmlns:a16="http://schemas.microsoft.com/office/drawing/2014/main" id="{601606A3-46A2-3708-6D12-3C759EA80CA9}"/>
              </a:ext>
            </a:extLst>
          </p:cNvPr>
          <p:cNvSpPr>
            <a:spLocks noChangeArrowheads="1"/>
          </p:cNvSpPr>
          <p:nvPr/>
        </p:nvSpPr>
        <p:spPr bwMode="auto">
          <a:xfrm flipV="1">
            <a:off x="-726967" y="-372963"/>
            <a:ext cx="78131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Aptos" panose="020B0004020202020204" pitchFamily="34" charset="0"/>
              </a:rPr>
              <a:t>Kezia B</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TextBox 43">
            <a:extLst>
              <a:ext uri="{FF2B5EF4-FFF2-40B4-BE49-F238E27FC236}">
                <a16:creationId xmlns:a16="http://schemas.microsoft.com/office/drawing/2014/main" id="{5B56900C-C5B3-43B8-8F9A-43E8ED1CB366}"/>
              </a:ext>
            </a:extLst>
          </p:cNvPr>
          <p:cNvSpPr txBox="1"/>
          <p:nvPr/>
        </p:nvSpPr>
        <p:spPr>
          <a:xfrm>
            <a:off x="-5553083" y="9459770"/>
            <a:ext cx="10426700" cy="395173"/>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You will only need to attend one.</a:t>
            </a:r>
          </a:p>
        </p:txBody>
      </p:sp>
      <p:pic>
        <p:nvPicPr>
          <p:cNvPr id="38" name="Picture 37">
            <a:extLst>
              <a:ext uri="{FF2B5EF4-FFF2-40B4-BE49-F238E27FC236}">
                <a16:creationId xmlns:a16="http://schemas.microsoft.com/office/drawing/2014/main" id="{C078E522-0724-9AAD-4EC4-FE5C45204862}"/>
              </a:ext>
            </a:extLst>
          </p:cNvPr>
          <p:cNvPicPr>
            <a:picLocks noChangeAspect="1"/>
          </p:cNvPicPr>
          <p:nvPr/>
        </p:nvPicPr>
        <p:blipFill>
          <a:blip r:embed="rId6"/>
          <a:stretch>
            <a:fillRect/>
          </a:stretch>
        </p:blipFill>
        <p:spPr>
          <a:xfrm>
            <a:off x="-5041891" y="8016610"/>
            <a:ext cx="2816596" cy="1670449"/>
          </a:xfrm>
          <a:prstGeom prst="rect">
            <a:avLst/>
          </a:prstGeom>
        </p:spPr>
      </p:pic>
      <p:pic>
        <p:nvPicPr>
          <p:cNvPr id="50" name="Picture 49">
            <a:extLst>
              <a:ext uri="{FF2B5EF4-FFF2-40B4-BE49-F238E27FC236}">
                <a16:creationId xmlns:a16="http://schemas.microsoft.com/office/drawing/2014/main" id="{05524FB0-3F65-8A23-95C6-1C2FC223EEFE}"/>
              </a:ext>
            </a:extLst>
          </p:cNvPr>
          <p:cNvPicPr>
            <a:picLocks noChangeAspect="1"/>
          </p:cNvPicPr>
          <p:nvPr/>
        </p:nvPicPr>
        <p:blipFill>
          <a:blip r:embed="rId7"/>
          <a:stretch>
            <a:fillRect/>
          </a:stretch>
        </p:blipFill>
        <p:spPr>
          <a:xfrm>
            <a:off x="4275158" y="5967230"/>
            <a:ext cx="2447153" cy="936601"/>
          </a:xfrm>
          <a:prstGeom prst="rect">
            <a:avLst/>
          </a:prstGeom>
        </p:spPr>
      </p:pic>
      <p:pic>
        <p:nvPicPr>
          <p:cNvPr id="56" name="Picture 55">
            <a:extLst>
              <a:ext uri="{FF2B5EF4-FFF2-40B4-BE49-F238E27FC236}">
                <a16:creationId xmlns:a16="http://schemas.microsoft.com/office/drawing/2014/main" id="{FA6E67A1-8D5B-5AD5-F9CE-0BAC2E435678}"/>
              </a:ext>
            </a:extLst>
          </p:cNvPr>
          <p:cNvPicPr>
            <a:picLocks noChangeAspect="1"/>
          </p:cNvPicPr>
          <p:nvPr/>
        </p:nvPicPr>
        <p:blipFill>
          <a:blip r:embed="rId8"/>
          <a:stretch>
            <a:fillRect/>
          </a:stretch>
        </p:blipFill>
        <p:spPr>
          <a:xfrm>
            <a:off x="-2132995" y="6568185"/>
            <a:ext cx="2145978" cy="1111438"/>
          </a:xfrm>
          <a:prstGeom prst="rect">
            <a:avLst/>
          </a:prstGeom>
        </p:spPr>
      </p:pic>
      <p:sp>
        <p:nvSpPr>
          <p:cNvPr id="46" name="TextBox 45">
            <a:extLst>
              <a:ext uri="{FF2B5EF4-FFF2-40B4-BE49-F238E27FC236}">
                <a16:creationId xmlns:a16="http://schemas.microsoft.com/office/drawing/2014/main" id="{0549E3E0-0F85-4E71-1603-0FF9E1F743C2}"/>
              </a:ext>
            </a:extLst>
          </p:cNvPr>
          <p:cNvSpPr txBox="1"/>
          <p:nvPr/>
        </p:nvSpPr>
        <p:spPr>
          <a:xfrm>
            <a:off x="-3820369" y="7588933"/>
            <a:ext cx="3774400" cy="1200329"/>
          </a:xfrm>
          <a:prstGeom prst="rect">
            <a:avLst/>
          </a:prstGeom>
          <a:noFill/>
        </p:spPr>
        <p:txBody>
          <a:bodyPr wrap="square">
            <a:spAutoFit/>
          </a:bodyPr>
          <a:lstStyle/>
          <a:p>
            <a:r>
              <a:rPr lang="en-GB" sz="1200" dirty="0"/>
              <a:t>Staying safe in hot weather requires a mix </a:t>
            </a:r>
          </a:p>
          <a:p>
            <a:pPr marL="342900" indent="-342900">
              <a:buAutoNum type="arabicPeriod"/>
            </a:pPr>
            <a:r>
              <a:rPr lang="en-GB" sz="1200" dirty="0"/>
              <a:t>Staying hydrated,</a:t>
            </a:r>
          </a:p>
          <a:p>
            <a:pPr marL="342900" indent="-342900">
              <a:buAutoNum type="arabicPeriod"/>
            </a:pPr>
            <a:r>
              <a:rPr lang="en-GB" sz="1200" dirty="0"/>
              <a:t>Apply sun cream</a:t>
            </a:r>
          </a:p>
          <a:p>
            <a:pPr marL="342900" indent="-342900">
              <a:buAutoNum type="arabicPeriod"/>
            </a:pPr>
            <a:r>
              <a:rPr lang="en-GB" sz="1200" dirty="0"/>
              <a:t>Wear a sun hat</a:t>
            </a:r>
          </a:p>
          <a:p>
            <a:pPr marL="342900" indent="-342900">
              <a:buAutoNum type="arabicPeriod"/>
            </a:pPr>
            <a:r>
              <a:rPr lang="en-GB" sz="1200" dirty="0"/>
              <a:t>Loose clothing</a:t>
            </a:r>
          </a:p>
          <a:p>
            <a:pPr marL="342900" indent="-342900">
              <a:buAutoNum type="arabicPeriod"/>
            </a:pPr>
            <a:r>
              <a:rPr lang="en-GB" sz="1200" dirty="0"/>
              <a:t>Avoid being out in the sun between 11:0 to 15:00</a:t>
            </a:r>
          </a:p>
        </p:txBody>
      </p:sp>
      <p:pic>
        <p:nvPicPr>
          <p:cNvPr id="5" name="Picture 4">
            <a:extLst>
              <a:ext uri="{FF2B5EF4-FFF2-40B4-BE49-F238E27FC236}">
                <a16:creationId xmlns:a16="http://schemas.microsoft.com/office/drawing/2014/main" id="{2252E02D-D539-C5EA-1CAA-B72FF05E1A2E}"/>
              </a:ext>
            </a:extLst>
          </p:cNvPr>
          <p:cNvPicPr>
            <a:picLocks noChangeAspect="1"/>
          </p:cNvPicPr>
          <p:nvPr/>
        </p:nvPicPr>
        <p:blipFill>
          <a:blip r:embed="rId9"/>
          <a:srcRect l="13810" t="10590" r="12304" b="28124"/>
          <a:stretch>
            <a:fillRect/>
          </a:stretch>
        </p:blipFill>
        <p:spPr>
          <a:xfrm>
            <a:off x="11050873" y="8228728"/>
            <a:ext cx="1376406" cy="1612554"/>
          </a:xfrm>
          <a:prstGeom prst="rect">
            <a:avLst/>
          </a:prstGeom>
        </p:spPr>
      </p:pic>
      <p:sp>
        <p:nvSpPr>
          <p:cNvPr id="15" name="TextBox 14">
            <a:extLst>
              <a:ext uri="{FF2B5EF4-FFF2-40B4-BE49-F238E27FC236}">
                <a16:creationId xmlns:a16="http://schemas.microsoft.com/office/drawing/2014/main" id="{ACCFF0D7-F50E-E3C0-E73A-5CD5BE931726}"/>
              </a:ext>
            </a:extLst>
          </p:cNvPr>
          <p:cNvSpPr txBox="1"/>
          <p:nvPr/>
        </p:nvSpPr>
        <p:spPr>
          <a:xfrm flipH="1">
            <a:off x="6550521" y="10683116"/>
            <a:ext cx="936860" cy="4031873"/>
          </a:xfrm>
          <a:prstGeom prst="rect">
            <a:avLst/>
          </a:prstGeom>
          <a:noFill/>
        </p:spPr>
        <p:txBody>
          <a:bodyPr wrap="square" rtlCol="0">
            <a:spAutoFit/>
          </a:bodyPr>
          <a:lstStyle/>
          <a:p>
            <a:r>
              <a:rPr lang="en-GB" sz="1600" dirty="0"/>
              <a:t>Children will meet their new teacher on Monday 20</a:t>
            </a:r>
            <a:r>
              <a:rPr lang="en-GB" sz="1600" baseline="30000" dirty="0"/>
              <a:t>th</a:t>
            </a:r>
            <a:r>
              <a:rPr lang="en-GB" sz="1600" dirty="0"/>
              <a:t> July 2026</a:t>
            </a:r>
          </a:p>
          <a:p>
            <a:r>
              <a:rPr lang="en-GB" sz="1600" dirty="0"/>
              <a:t>More information will follow nearer the time.</a:t>
            </a:r>
          </a:p>
        </p:txBody>
      </p:sp>
      <p:pic>
        <p:nvPicPr>
          <p:cNvPr id="47" name="Picture 46">
            <a:extLst>
              <a:ext uri="{FF2B5EF4-FFF2-40B4-BE49-F238E27FC236}">
                <a16:creationId xmlns:a16="http://schemas.microsoft.com/office/drawing/2014/main" id="{E63B9FFF-6A9B-A7D5-A9A8-D5FA14F40B85}"/>
              </a:ext>
            </a:extLst>
          </p:cNvPr>
          <p:cNvPicPr>
            <a:picLocks noChangeAspect="1"/>
          </p:cNvPicPr>
          <p:nvPr/>
        </p:nvPicPr>
        <p:blipFill>
          <a:blip r:embed="rId10"/>
          <a:stretch>
            <a:fillRect/>
          </a:stretch>
        </p:blipFill>
        <p:spPr>
          <a:xfrm>
            <a:off x="6221460" y="7767964"/>
            <a:ext cx="496566" cy="512189"/>
          </a:xfrm>
          <a:prstGeom prst="rect">
            <a:avLst/>
          </a:prstGeom>
        </p:spPr>
      </p:pic>
      <p:pic>
        <p:nvPicPr>
          <p:cNvPr id="52" name="Picture 51">
            <a:extLst>
              <a:ext uri="{FF2B5EF4-FFF2-40B4-BE49-F238E27FC236}">
                <a16:creationId xmlns:a16="http://schemas.microsoft.com/office/drawing/2014/main" id="{1100FDC2-2D63-950E-0738-BB9D3F7B0893}"/>
              </a:ext>
            </a:extLst>
          </p:cNvPr>
          <p:cNvPicPr>
            <a:picLocks noChangeAspect="1"/>
          </p:cNvPicPr>
          <p:nvPr/>
        </p:nvPicPr>
        <p:blipFill>
          <a:blip r:embed="rId11"/>
          <a:stretch>
            <a:fillRect/>
          </a:stretch>
        </p:blipFill>
        <p:spPr>
          <a:xfrm>
            <a:off x="3894974" y="7775824"/>
            <a:ext cx="493819" cy="452904"/>
          </a:xfrm>
          <a:prstGeom prst="rect">
            <a:avLst/>
          </a:prstGeom>
        </p:spPr>
      </p:pic>
      <p:pic>
        <p:nvPicPr>
          <p:cNvPr id="63" name="Picture 62">
            <a:extLst>
              <a:ext uri="{FF2B5EF4-FFF2-40B4-BE49-F238E27FC236}">
                <a16:creationId xmlns:a16="http://schemas.microsoft.com/office/drawing/2014/main" id="{A6948601-4156-8D42-67D6-1EFDD55F7AC2}"/>
              </a:ext>
            </a:extLst>
          </p:cNvPr>
          <p:cNvPicPr>
            <a:picLocks noChangeAspect="1"/>
          </p:cNvPicPr>
          <p:nvPr/>
        </p:nvPicPr>
        <p:blipFill>
          <a:blip r:embed="rId12"/>
          <a:stretch>
            <a:fillRect/>
          </a:stretch>
        </p:blipFill>
        <p:spPr>
          <a:xfrm>
            <a:off x="7670484" y="4377960"/>
            <a:ext cx="358171" cy="358171"/>
          </a:xfrm>
          <a:prstGeom prst="rect">
            <a:avLst/>
          </a:prstGeom>
        </p:spPr>
      </p:pic>
      <p:pic>
        <p:nvPicPr>
          <p:cNvPr id="1029" name="Picture 1028">
            <a:extLst>
              <a:ext uri="{FF2B5EF4-FFF2-40B4-BE49-F238E27FC236}">
                <a16:creationId xmlns:a16="http://schemas.microsoft.com/office/drawing/2014/main" id="{80954C74-C736-CCFB-17E9-DC16418453BC}"/>
              </a:ext>
            </a:extLst>
          </p:cNvPr>
          <p:cNvPicPr>
            <a:picLocks noChangeAspect="1"/>
          </p:cNvPicPr>
          <p:nvPr/>
        </p:nvPicPr>
        <p:blipFill>
          <a:blip r:embed="rId13"/>
          <a:stretch>
            <a:fillRect/>
          </a:stretch>
        </p:blipFill>
        <p:spPr>
          <a:xfrm>
            <a:off x="8706548" y="6368476"/>
            <a:ext cx="469433" cy="213378"/>
          </a:xfrm>
          <a:prstGeom prst="rect">
            <a:avLst/>
          </a:prstGeom>
        </p:spPr>
      </p:pic>
      <p:sp>
        <p:nvSpPr>
          <p:cNvPr id="1027" name="TextBox 1026">
            <a:extLst>
              <a:ext uri="{FF2B5EF4-FFF2-40B4-BE49-F238E27FC236}">
                <a16:creationId xmlns:a16="http://schemas.microsoft.com/office/drawing/2014/main" id="{2D72A9B1-C687-48C6-4C17-F33E32AA1708}"/>
              </a:ext>
            </a:extLst>
          </p:cNvPr>
          <p:cNvSpPr txBox="1"/>
          <p:nvPr/>
        </p:nvSpPr>
        <p:spPr>
          <a:xfrm rot="10800000" flipH="1" flipV="1">
            <a:off x="7274943" y="7281903"/>
            <a:ext cx="2236073" cy="553998"/>
          </a:xfrm>
          <a:prstGeom prst="rect">
            <a:avLst/>
          </a:prstGeom>
          <a:noFill/>
        </p:spPr>
        <p:txBody>
          <a:bodyPr wrap="square">
            <a:spAutoFit/>
          </a:bodyPr>
          <a:lstStyle/>
          <a:p>
            <a:r>
              <a:rPr lang="en-GB" b="1" dirty="0"/>
              <a:t>      </a:t>
            </a:r>
            <a:r>
              <a:rPr lang="en-GB" sz="1200" b="1" dirty="0"/>
              <a:t>           Smile Badge</a:t>
            </a:r>
          </a:p>
          <a:p>
            <a:r>
              <a:rPr lang="en-GB" sz="1200" dirty="0"/>
              <a:t>                  Year 2 - Daisy S</a:t>
            </a:r>
          </a:p>
        </p:txBody>
      </p:sp>
      <p:pic>
        <p:nvPicPr>
          <p:cNvPr id="1035" name="Picture 1034">
            <a:extLst>
              <a:ext uri="{FF2B5EF4-FFF2-40B4-BE49-F238E27FC236}">
                <a16:creationId xmlns:a16="http://schemas.microsoft.com/office/drawing/2014/main" id="{1A0224EA-F991-11FD-9C24-C55FF7E6D553}"/>
              </a:ext>
            </a:extLst>
          </p:cNvPr>
          <p:cNvPicPr>
            <a:picLocks noChangeAspect="1"/>
          </p:cNvPicPr>
          <p:nvPr/>
        </p:nvPicPr>
        <p:blipFill>
          <a:blip r:embed="rId14"/>
          <a:stretch>
            <a:fillRect/>
          </a:stretch>
        </p:blipFill>
        <p:spPr>
          <a:xfrm>
            <a:off x="-5592441" y="5702423"/>
            <a:ext cx="1005927" cy="719390"/>
          </a:xfrm>
          <a:prstGeom prst="rect">
            <a:avLst/>
          </a:prstGeom>
        </p:spPr>
      </p:pic>
      <p:pic>
        <p:nvPicPr>
          <p:cNvPr id="1024" name="Picture 1023">
            <a:extLst>
              <a:ext uri="{FF2B5EF4-FFF2-40B4-BE49-F238E27FC236}">
                <a16:creationId xmlns:a16="http://schemas.microsoft.com/office/drawing/2014/main" id="{7B88E411-ABDD-2913-BB63-BCD65973F487}"/>
              </a:ext>
            </a:extLst>
          </p:cNvPr>
          <p:cNvPicPr>
            <a:picLocks noChangeAspect="1"/>
          </p:cNvPicPr>
          <p:nvPr/>
        </p:nvPicPr>
        <p:blipFill>
          <a:blip r:embed="rId13"/>
          <a:stretch>
            <a:fillRect/>
          </a:stretch>
        </p:blipFill>
        <p:spPr>
          <a:xfrm>
            <a:off x="8941264" y="7353755"/>
            <a:ext cx="469433" cy="213378"/>
          </a:xfrm>
          <a:prstGeom prst="rect">
            <a:avLst/>
          </a:prstGeom>
        </p:spPr>
      </p:pic>
      <p:pic>
        <p:nvPicPr>
          <p:cNvPr id="1040" name="Picture 1039">
            <a:extLst>
              <a:ext uri="{FF2B5EF4-FFF2-40B4-BE49-F238E27FC236}">
                <a16:creationId xmlns:a16="http://schemas.microsoft.com/office/drawing/2014/main" id="{2C61D91E-4D2D-CA18-9CAC-2C4991914259}"/>
              </a:ext>
            </a:extLst>
          </p:cNvPr>
          <p:cNvPicPr>
            <a:picLocks noChangeAspect="1"/>
          </p:cNvPicPr>
          <p:nvPr/>
        </p:nvPicPr>
        <p:blipFill>
          <a:blip r:embed="rId13"/>
          <a:stretch>
            <a:fillRect/>
          </a:stretch>
        </p:blipFill>
        <p:spPr>
          <a:xfrm flipH="1">
            <a:off x="7274944" y="7077948"/>
            <a:ext cx="486273" cy="206203"/>
          </a:xfrm>
          <a:prstGeom prst="rect">
            <a:avLst/>
          </a:prstGeom>
        </p:spPr>
      </p:pic>
      <p:pic>
        <p:nvPicPr>
          <p:cNvPr id="1045" name="Picture 1044">
            <a:extLst>
              <a:ext uri="{FF2B5EF4-FFF2-40B4-BE49-F238E27FC236}">
                <a16:creationId xmlns:a16="http://schemas.microsoft.com/office/drawing/2014/main" id="{083DEC48-B56D-3498-3788-2332978E3C73}"/>
              </a:ext>
            </a:extLst>
          </p:cNvPr>
          <p:cNvPicPr>
            <a:picLocks noChangeAspect="1"/>
          </p:cNvPicPr>
          <p:nvPr/>
        </p:nvPicPr>
        <p:blipFill>
          <a:blip r:embed="rId15"/>
          <a:stretch>
            <a:fillRect/>
          </a:stretch>
        </p:blipFill>
        <p:spPr>
          <a:xfrm>
            <a:off x="11594034" y="4377960"/>
            <a:ext cx="967772" cy="1385318"/>
          </a:xfrm>
          <a:prstGeom prst="rect">
            <a:avLst/>
          </a:prstGeom>
        </p:spPr>
      </p:pic>
      <p:pic>
        <p:nvPicPr>
          <p:cNvPr id="1030" name="Picture 1029">
            <a:extLst>
              <a:ext uri="{FF2B5EF4-FFF2-40B4-BE49-F238E27FC236}">
                <a16:creationId xmlns:a16="http://schemas.microsoft.com/office/drawing/2014/main" id="{16F15ECC-C94F-475A-140C-8C44DD8EDD57}"/>
              </a:ext>
            </a:extLst>
          </p:cNvPr>
          <p:cNvPicPr>
            <a:picLocks noChangeAspect="1"/>
          </p:cNvPicPr>
          <p:nvPr/>
        </p:nvPicPr>
        <p:blipFill>
          <a:blip r:embed="rId16"/>
          <a:stretch>
            <a:fillRect/>
          </a:stretch>
        </p:blipFill>
        <p:spPr>
          <a:xfrm>
            <a:off x="11334815" y="816268"/>
            <a:ext cx="1139123" cy="759415"/>
          </a:xfrm>
          <a:prstGeom prst="rect">
            <a:avLst/>
          </a:prstGeom>
        </p:spPr>
      </p:pic>
      <p:sp>
        <p:nvSpPr>
          <p:cNvPr id="4" name="TextBox 3">
            <a:extLst>
              <a:ext uri="{FF2B5EF4-FFF2-40B4-BE49-F238E27FC236}">
                <a16:creationId xmlns:a16="http://schemas.microsoft.com/office/drawing/2014/main" id="{3FB135EA-2976-B53D-21CD-E97FBF471301}"/>
              </a:ext>
            </a:extLst>
          </p:cNvPr>
          <p:cNvSpPr txBox="1"/>
          <p:nvPr/>
        </p:nvSpPr>
        <p:spPr>
          <a:xfrm flipH="1">
            <a:off x="10271341" y="6081744"/>
            <a:ext cx="2585571"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7030A0"/>
                </a:solidFill>
                <a:effectLst/>
                <a:uLnTx/>
                <a:uFillTx/>
                <a:latin typeface="Calibri" panose="020F0502020204030204"/>
                <a:ea typeface="+mn-ea"/>
                <a:cs typeface="+mn-cs"/>
              </a:rPr>
              <a:t>INSPIRING INDIVIDUAL TROPHY</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828AC89D-5068-1087-7D3C-F7D05B9D40FC}"/>
              </a:ext>
            </a:extLst>
          </p:cNvPr>
          <p:cNvPicPr>
            <a:picLocks noChangeAspect="1"/>
          </p:cNvPicPr>
          <p:nvPr/>
        </p:nvPicPr>
        <p:blipFill>
          <a:blip r:embed="rId17"/>
          <a:stretch>
            <a:fillRect/>
          </a:stretch>
        </p:blipFill>
        <p:spPr>
          <a:xfrm>
            <a:off x="-4186696" y="72346"/>
            <a:ext cx="1961401" cy="1030171"/>
          </a:xfrm>
          <a:prstGeom prst="rect">
            <a:avLst/>
          </a:prstGeom>
        </p:spPr>
      </p:pic>
      <p:pic>
        <p:nvPicPr>
          <p:cNvPr id="17" name="Picture 16">
            <a:extLst>
              <a:ext uri="{FF2B5EF4-FFF2-40B4-BE49-F238E27FC236}">
                <a16:creationId xmlns:a16="http://schemas.microsoft.com/office/drawing/2014/main" id="{2E49CD1C-43F8-0504-41BE-F338E60300C4}"/>
              </a:ext>
            </a:extLst>
          </p:cNvPr>
          <p:cNvPicPr>
            <a:picLocks noChangeAspect="1"/>
          </p:cNvPicPr>
          <p:nvPr/>
        </p:nvPicPr>
        <p:blipFill>
          <a:blip r:embed="rId18"/>
          <a:stretch>
            <a:fillRect/>
          </a:stretch>
        </p:blipFill>
        <p:spPr>
          <a:xfrm>
            <a:off x="-3477062" y="1502979"/>
            <a:ext cx="2146691" cy="1251265"/>
          </a:xfrm>
          <a:prstGeom prst="rect">
            <a:avLst/>
          </a:prstGeom>
        </p:spPr>
      </p:pic>
      <p:sp>
        <p:nvSpPr>
          <p:cNvPr id="7" name="TextBox 6">
            <a:extLst>
              <a:ext uri="{FF2B5EF4-FFF2-40B4-BE49-F238E27FC236}">
                <a16:creationId xmlns:a16="http://schemas.microsoft.com/office/drawing/2014/main" id="{1967BAAE-598C-A1BF-C095-60DAF1C09CDE}"/>
              </a:ext>
            </a:extLst>
          </p:cNvPr>
          <p:cNvSpPr txBox="1"/>
          <p:nvPr/>
        </p:nvSpPr>
        <p:spPr>
          <a:xfrm>
            <a:off x="-45969" y="1102517"/>
            <a:ext cx="4233788" cy="1754326"/>
          </a:xfrm>
          <a:prstGeom prst="rect">
            <a:avLst/>
          </a:prstGeom>
          <a:noFill/>
        </p:spPr>
        <p:txBody>
          <a:bodyPr wrap="square">
            <a:spAutoFit/>
          </a:bodyPr>
          <a:lstStyle/>
          <a:p>
            <a:pPr marL="0" marR="0" fontAlgn="base">
              <a:lnSpc>
                <a:spcPct val="100000"/>
              </a:lnSpc>
              <a:buNone/>
            </a:pPr>
            <a:endParaRPr lang="en-GB" sz="1800" b="1" dirty="0">
              <a:solidFill>
                <a:schemeClr val="tx1"/>
              </a:solidFill>
              <a:effectLst/>
              <a:latin typeface="+mn-lt"/>
            </a:endParaRPr>
          </a:p>
          <a:p>
            <a:pPr marL="0" marR="0" fontAlgn="base">
              <a:lnSpc>
                <a:spcPct val="100000"/>
              </a:lnSpc>
              <a:buNone/>
            </a:pPr>
            <a:endParaRPr lang="en-GB" b="1" dirty="0"/>
          </a:p>
          <a:p>
            <a:pPr marL="0" marR="0" fontAlgn="base">
              <a:lnSpc>
                <a:spcPct val="100000"/>
              </a:lnSpc>
              <a:buNone/>
            </a:pPr>
            <a:endParaRPr lang="en-GB" sz="1800" b="1" dirty="0">
              <a:solidFill>
                <a:schemeClr val="tx1"/>
              </a:solidFill>
              <a:effectLst/>
              <a:latin typeface="+mn-lt"/>
            </a:endParaRPr>
          </a:p>
          <a:p>
            <a:pPr marL="0" marR="0" fontAlgn="base">
              <a:lnSpc>
                <a:spcPct val="100000"/>
              </a:lnSpc>
              <a:buNone/>
            </a:pPr>
            <a:endParaRPr lang="en-GB" b="1" dirty="0"/>
          </a:p>
          <a:p>
            <a:pPr>
              <a:buNone/>
            </a:pPr>
            <a:br>
              <a:rPr lang="en-GB" sz="1800" dirty="0">
                <a:solidFill>
                  <a:schemeClr val="tx1"/>
                </a:solidFill>
                <a:effectLst/>
                <a:latin typeface="+mn-lt"/>
              </a:rPr>
            </a:br>
            <a:endParaRPr lang="en-GB" dirty="0"/>
          </a:p>
        </p:txBody>
      </p:sp>
      <p:pic>
        <p:nvPicPr>
          <p:cNvPr id="12" name="Picture 11">
            <a:extLst>
              <a:ext uri="{FF2B5EF4-FFF2-40B4-BE49-F238E27FC236}">
                <a16:creationId xmlns:a16="http://schemas.microsoft.com/office/drawing/2014/main" id="{B001FA42-799B-FE7D-5D0C-945047AE8BA9}"/>
              </a:ext>
            </a:extLst>
          </p:cNvPr>
          <p:cNvPicPr>
            <a:picLocks noChangeAspect="1"/>
          </p:cNvPicPr>
          <p:nvPr/>
        </p:nvPicPr>
        <p:blipFill>
          <a:blip r:embed="rId19"/>
          <a:stretch>
            <a:fillRect/>
          </a:stretch>
        </p:blipFill>
        <p:spPr>
          <a:xfrm>
            <a:off x="8460755" y="885278"/>
            <a:ext cx="2515741" cy="1792465"/>
          </a:xfrm>
          <a:prstGeom prst="rect">
            <a:avLst/>
          </a:prstGeom>
        </p:spPr>
      </p:pic>
      <p:sp>
        <p:nvSpPr>
          <p:cNvPr id="9" name="TextBox 8">
            <a:extLst>
              <a:ext uri="{FF2B5EF4-FFF2-40B4-BE49-F238E27FC236}">
                <a16:creationId xmlns:a16="http://schemas.microsoft.com/office/drawing/2014/main" id="{669489CF-3F88-2624-CAF8-46647D137B49}"/>
              </a:ext>
            </a:extLst>
          </p:cNvPr>
          <p:cNvSpPr txBox="1"/>
          <p:nvPr/>
        </p:nvSpPr>
        <p:spPr>
          <a:xfrm>
            <a:off x="147155" y="114331"/>
            <a:ext cx="3682346" cy="646331"/>
          </a:xfrm>
          <a:prstGeom prst="rect">
            <a:avLst/>
          </a:prstGeom>
          <a:noFill/>
        </p:spPr>
        <p:txBody>
          <a:bodyPr wrap="square">
            <a:spAutoFit/>
          </a:bodyPr>
          <a:lstStyle/>
          <a:p>
            <a:pPr>
              <a:buNone/>
            </a:pPr>
            <a:br>
              <a:rPr lang="en-GB" sz="1800" dirty="0">
                <a:solidFill>
                  <a:schemeClr val="tx1"/>
                </a:solidFill>
                <a:effectLst/>
                <a:latin typeface="+mn-lt"/>
              </a:rPr>
            </a:br>
            <a:endParaRPr lang="en-GB" dirty="0"/>
          </a:p>
        </p:txBody>
      </p:sp>
      <p:pic>
        <p:nvPicPr>
          <p:cNvPr id="33" name="Picture 32">
            <a:extLst>
              <a:ext uri="{FF2B5EF4-FFF2-40B4-BE49-F238E27FC236}">
                <a16:creationId xmlns:a16="http://schemas.microsoft.com/office/drawing/2014/main" id="{50F389D0-E564-6DC7-50E9-8DEE7F3EC44D}"/>
              </a:ext>
            </a:extLst>
          </p:cNvPr>
          <p:cNvPicPr>
            <a:picLocks noChangeAspect="1"/>
          </p:cNvPicPr>
          <p:nvPr/>
        </p:nvPicPr>
        <p:blipFill>
          <a:blip r:embed="rId20"/>
          <a:stretch>
            <a:fillRect/>
          </a:stretch>
        </p:blipFill>
        <p:spPr>
          <a:xfrm>
            <a:off x="718836" y="6489979"/>
            <a:ext cx="2333405" cy="3301690"/>
          </a:xfrm>
          <a:prstGeom prst="rect">
            <a:avLst/>
          </a:prstGeom>
        </p:spPr>
      </p:pic>
      <p:sp>
        <p:nvSpPr>
          <p:cNvPr id="39" name="TextBox 38">
            <a:extLst>
              <a:ext uri="{FF2B5EF4-FFF2-40B4-BE49-F238E27FC236}">
                <a16:creationId xmlns:a16="http://schemas.microsoft.com/office/drawing/2014/main" id="{D60F0C85-8AA6-AF45-5F3E-3CF50340F988}"/>
              </a:ext>
            </a:extLst>
          </p:cNvPr>
          <p:cNvSpPr txBox="1"/>
          <p:nvPr/>
        </p:nvSpPr>
        <p:spPr>
          <a:xfrm>
            <a:off x="88946" y="138066"/>
            <a:ext cx="3606987" cy="5909310"/>
          </a:xfrm>
          <a:prstGeom prst="rect">
            <a:avLst/>
          </a:prstGeom>
          <a:noFill/>
        </p:spPr>
        <p:txBody>
          <a:bodyPr wrap="square">
            <a:spAutoFit/>
          </a:bodyPr>
          <a:lstStyle/>
          <a:p>
            <a:pPr marL="0" marR="0" fontAlgn="base">
              <a:lnSpc>
                <a:spcPct val="100000"/>
              </a:lnSpc>
              <a:buNone/>
            </a:pPr>
            <a:r>
              <a:rPr lang="en-GB" sz="1400" b="1" dirty="0">
                <a:solidFill>
                  <a:schemeClr val="tx1"/>
                </a:solidFill>
                <a:effectLst/>
                <a:latin typeface="+mn-lt"/>
              </a:rPr>
              <a:t>Online Safety</a:t>
            </a:r>
          </a:p>
          <a:p>
            <a:pPr marL="0" marR="0" fontAlgn="base">
              <a:lnSpc>
                <a:spcPct val="100000"/>
              </a:lnSpc>
              <a:buNone/>
            </a:pPr>
            <a:endParaRPr lang="en-GB" sz="1400" dirty="0">
              <a:solidFill>
                <a:schemeClr val="tx1"/>
              </a:solidFill>
              <a:effectLst/>
              <a:latin typeface="+mn-lt"/>
            </a:endParaRPr>
          </a:p>
          <a:p>
            <a:pPr marL="0" marR="0" fontAlgn="base">
              <a:lnSpc>
                <a:spcPct val="100000"/>
              </a:lnSpc>
              <a:buNone/>
            </a:pPr>
            <a:endParaRPr lang="en-GB" sz="1400" dirty="0">
              <a:solidFill>
                <a:schemeClr val="tx1"/>
              </a:solidFill>
              <a:effectLst/>
              <a:latin typeface="+mn-lt"/>
            </a:endParaRPr>
          </a:p>
          <a:p>
            <a:pPr marL="0" marR="0" fontAlgn="base">
              <a:lnSpc>
                <a:spcPct val="100000"/>
              </a:lnSpc>
              <a:buNone/>
            </a:pPr>
            <a:endParaRPr lang="en-GB" sz="1400" dirty="0"/>
          </a:p>
          <a:p>
            <a:pPr marL="0" marR="0" fontAlgn="base">
              <a:lnSpc>
                <a:spcPct val="100000"/>
              </a:lnSpc>
              <a:buNone/>
            </a:pPr>
            <a:r>
              <a:rPr lang="en-GB" sz="1400" dirty="0">
                <a:solidFill>
                  <a:schemeClr val="tx1"/>
                </a:solidFill>
                <a:effectLst/>
                <a:latin typeface="+mn-lt"/>
              </a:rPr>
              <a:t>At school, we take online safety very seriously and work hard to provide children with a safe, monitored and supportive digital environment. However, it is important to remember that the internet can never be 100% safe, and occasionally things may go wrong despite everyone's best efforts.</a:t>
            </a:r>
          </a:p>
          <a:p>
            <a:pPr marL="0" marR="0" fontAlgn="base">
              <a:lnSpc>
                <a:spcPct val="100000"/>
              </a:lnSpc>
              <a:buNone/>
            </a:pPr>
            <a:endParaRPr lang="en-GB" sz="1400" dirty="0">
              <a:solidFill>
                <a:schemeClr val="tx1"/>
              </a:solidFill>
              <a:effectLst/>
              <a:latin typeface="+mn-lt"/>
            </a:endParaRPr>
          </a:p>
          <a:p>
            <a:pPr marL="0" marR="0" fontAlgn="base">
              <a:lnSpc>
                <a:spcPct val="100000"/>
              </a:lnSpc>
              <a:buNone/>
            </a:pPr>
            <a:r>
              <a:rPr lang="en-GB" sz="1400" dirty="0">
                <a:solidFill>
                  <a:schemeClr val="tx1"/>
                </a:solidFill>
                <a:effectLst/>
                <a:latin typeface="+mn-lt"/>
              </a:rPr>
              <a:t>When challenges arise, we see these as valuable learning opportunities. We support pupils to understand what happened, make safe choices and develop the skills they need to navigate the online world confidently and responsibly. Our aim is not only to protect children, but also to empower them to recognise risks, seek help when needed and become resilient digital citizens.</a:t>
            </a:r>
          </a:p>
          <a:p>
            <a:pPr marL="0" marR="0" fontAlgn="base">
              <a:lnSpc>
                <a:spcPct val="100000"/>
              </a:lnSpc>
              <a:buNone/>
            </a:pPr>
            <a:endParaRPr lang="en-GB" sz="1400" dirty="0">
              <a:solidFill>
                <a:schemeClr val="tx1"/>
              </a:solidFill>
              <a:effectLst/>
              <a:latin typeface="+mn-lt"/>
            </a:endParaRPr>
          </a:p>
          <a:p>
            <a:pPr marL="0" marR="0" fontAlgn="base">
              <a:lnSpc>
                <a:spcPct val="100000"/>
              </a:lnSpc>
              <a:buNone/>
            </a:pPr>
            <a:r>
              <a:rPr lang="en-GB" sz="1400" dirty="0">
                <a:solidFill>
                  <a:schemeClr val="tx1"/>
                </a:solidFill>
                <a:effectLst/>
                <a:latin typeface="+mn-lt"/>
              </a:rPr>
              <a:t>We encourage parents and carers to continue conversations about online safety at home. By working together, we can help children enjoy the benefits of technology while staying as safe as possible online. 💻📱🌐</a:t>
            </a:r>
          </a:p>
        </p:txBody>
      </p:sp>
      <p:pic>
        <p:nvPicPr>
          <p:cNvPr id="41" name="Picture 40">
            <a:extLst>
              <a:ext uri="{FF2B5EF4-FFF2-40B4-BE49-F238E27FC236}">
                <a16:creationId xmlns:a16="http://schemas.microsoft.com/office/drawing/2014/main" id="{36387F0E-280A-9ACD-09FE-30882F727D28}"/>
              </a:ext>
            </a:extLst>
          </p:cNvPr>
          <p:cNvPicPr>
            <a:picLocks noChangeAspect="1"/>
          </p:cNvPicPr>
          <p:nvPr/>
        </p:nvPicPr>
        <p:blipFill>
          <a:blip r:embed="rId21"/>
          <a:stretch>
            <a:fillRect/>
          </a:stretch>
        </p:blipFill>
        <p:spPr>
          <a:xfrm>
            <a:off x="2623244" y="198392"/>
            <a:ext cx="1280271" cy="853514"/>
          </a:xfrm>
          <a:prstGeom prst="rect">
            <a:avLst/>
          </a:prstGeom>
        </p:spPr>
      </p:pic>
    </p:spTree>
    <p:extLst>
      <p:ext uri="{BB962C8B-B14F-4D97-AF65-F5344CB8AC3E}">
        <p14:creationId xmlns:p14="http://schemas.microsoft.com/office/powerpoint/2010/main" val="860554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
          <p:cNvSpPr>
            <a:spLocks noChangeArrowheads="1"/>
          </p:cNvSpPr>
          <p:nvPr/>
        </p:nvSpPr>
        <p:spPr bwMode="auto">
          <a:xfrm>
            <a:off x="3886200" y="50266"/>
            <a:ext cx="3001301" cy="9914683"/>
          </a:xfrm>
          <a:prstGeom prst="rect">
            <a:avLst/>
          </a:prstGeom>
          <a:solidFill>
            <a:srgbClr val="265A2F">
              <a:alpha val="27000"/>
            </a:srgbClr>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algn="ctr"/>
            <a:endParaRPr lang="en-GB" dirty="0">
              <a:solidFill>
                <a:prstClr val="black"/>
              </a:solidFill>
              <a:sym typeface="Segoe UI Emoji" panose="020B0502040204020203" pitchFamily="34" charset="0"/>
            </a:endParaRPr>
          </a:p>
        </p:txBody>
      </p:sp>
      <p:sp>
        <p:nvSpPr>
          <p:cNvPr id="2" name="AutoShape 2" descr="Phone Png Icon - Phone Clipart, Transparent Png - kind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39" tIns="45720" rIns="91439" bIns="45720" numCol="1" anchor="t" anchorCtr="0" compatLnSpc="1">
            <a:prstTxWarp prst="textNoShape">
              <a:avLst/>
            </a:prstTxWarp>
          </a:bodyPr>
          <a:lstStyle/>
          <a:p>
            <a:endParaRPr lang="en-GB"/>
          </a:p>
        </p:txBody>
      </p:sp>
      <p:sp>
        <p:nvSpPr>
          <p:cNvPr id="4" name="AutoShape 2" descr="Flyer for Schools.pdf">
            <a:extLst>
              <a:ext uri="{FF2B5EF4-FFF2-40B4-BE49-F238E27FC236}">
                <a16:creationId xmlns:a16="http://schemas.microsoft.com/office/drawing/2014/main" id="{85C87CD2-01B1-3524-C358-08B3BC4F9A60}"/>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a:extLst>
              <a:ext uri="{FF2B5EF4-FFF2-40B4-BE49-F238E27FC236}">
                <a16:creationId xmlns:a16="http://schemas.microsoft.com/office/drawing/2014/main" id="{4CE8A475-D588-E6A2-2297-C7DEA7688806}"/>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a:extLst>
              <a:ext uri="{FF2B5EF4-FFF2-40B4-BE49-F238E27FC236}">
                <a16:creationId xmlns:a16="http://schemas.microsoft.com/office/drawing/2014/main" id="{910357A1-494B-5A83-092A-4B7E603DB990}"/>
              </a:ext>
            </a:extLst>
          </p:cNvPr>
          <p:cNvSpPr>
            <a:spLocks noChangeAspect="1" noChangeArrowheads="1"/>
          </p:cNvSpPr>
          <p:nvPr/>
        </p:nvSpPr>
        <p:spPr bwMode="auto">
          <a:xfrm>
            <a:off x="3581400" y="5105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6">
            <a:extLst>
              <a:ext uri="{FF2B5EF4-FFF2-40B4-BE49-F238E27FC236}">
                <a16:creationId xmlns:a16="http://schemas.microsoft.com/office/drawing/2014/main" id="{DBFB907A-D05E-19C5-DAD4-0F43B4688D9D}"/>
              </a:ext>
            </a:extLst>
          </p:cNvPr>
          <p:cNvSpPr>
            <a:spLocks noChangeAspect="1" noChangeArrowheads="1"/>
          </p:cNvSpPr>
          <p:nvPr/>
        </p:nvSpPr>
        <p:spPr bwMode="auto">
          <a:xfrm>
            <a:off x="127000" y="-2063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TextBox 12">
            <a:extLst>
              <a:ext uri="{FF2B5EF4-FFF2-40B4-BE49-F238E27FC236}">
                <a16:creationId xmlns:a16="http://schemas.microsoft.com/office/drawing/2014/main" id="{C931A39D-ACFB-BFAD-0052-95A93BEA08B3}"/>
              </a:ext>
            </a:extLst>
          </p:cNvPr>
          <p:cNvSpPr txBox="1"/>
          <p:nvPr/>
        </p:nvSpPr>
        <p:spPr>
          <a:xfrm>
            <a:off x="4110191" y="8641198"/>
            <a:ext cx="2760235" cy="430887"/>
          </a:xfrm>
          <a:prstGeom prst="rect">
            <a:avLst/>
          </a:prstGeom>
          <a:noFill/>
        </p:spPr>
        <p:txBody>
          <a:bodyPr wrap="square" rtlCol="0">
            <a:spAutoFit/>
          </a:bodyPr>
          <a:lstStyle/>
          <a:p>
            <a:pPr algn="ctr"/>
            <a:r>
              <a:rPr lang="en-GB" sz="1100" b="1" dirty="0">
                <a:cs typeface="Calibri"/>
              </a:rPr>
              <a:t>-------------------</a:t>
            </a:r>
          </a:p>
          <a:p>
            <a:endParaRPr lang="en-GB" sz="1100" dirty="0"/>
          </a:p>
        </p:txBody>
      </p:sp>
      <p:sp>
        <p:nvSpPr>
          <p:cNvPr id="18" name="TextBox 17">
            <a:extLst>
              <a:ext uri="{FF2B5EF4-FFF2-40B4-BE49-F238E27FC236}">
                <a16:creationId xmlns:a16="http://schemas.microsoft.com/office/drawing/2014/main" id="{670F5A42-2114-997D-2232-E8EBE3DF848E}"/>
              </a:ext>
            </a:extLst>
          </p:cNvPr>
          <p:cNvSpPr txBox="1"/>
          <p:nvPr/>
        </p:nvSpPr>
        <p:spPr>
          <a:xfrm>
            <a:off x="3816415" y="1601429"/>
            <a:ext cx="3041455" cy="4016484"/>
          </a:xfrm>
          <a:prstGeom prst="rect">
            <a:avLst/>
          </a:prstGeom>
          <a:noFill/>
        </p:spPr>
        <p:txBody>
          <a:bodyPr wrap="square" rtlCol="0">
            <a:spAutoFit/>
          </a:bodyPr>
          <a:lstStyle/>
          <a:p>
            <a:endParaRPr lang="en-GB" sz="1400" dirty="0">
              <a:ea typeface="Calibri" panose="020F0502020204030204" pitchFamily="34" charset="0"/>
              <a:cs typeface="Calibri" panose="020F0502020204030204" pitchFamily="34" charset="0"/>
            </a:endParaRPr>
          </a:p>
          <a:p>
            <a:pPr algn="ctr"/>
            <a:r>
              <a:rPr lang="en-GB" sz="1400" b="1" dirty="0"/>
              <a:t>Year 6 Residential</a:t>
            </a:r>
          </a:p>
          <a:p>
            <a:r>
              <a:rPr lang="en-GB" sz="1400" dirty="0"/>
              <a:t>Year 6 residential is Monday 28 June – Thursday 1</a:t>
            </a:r>
            <a:r>
              <a:rPr lang="en-GB" sz="1400" baseline="30000" dirty="0"/>
              <a:t>st</a:t>
            </a:r>
            <a:r>
              <a:rPr lang="en-GB" sz="1400" dirty="0"/>
              <a:t> July 2027</a:t>
            </a:r>
          </a:p>
          <a:p>
            <a:r>
              <a:rPr lang="en-GB" sz="1400" dirty="0"/>
              <a:t>Reminder that the £50 deposit and reply slip is due by end of day Friday 2</a:t>
            </a:r>
            <a:r>
              <a:rPr lang="en-GB" sz="1400" baseline="30000" dirty="0"/>
              <a:t>nd</a:t>
            </a:r>
            <a:r>
              <a:rPr lang="en-GB" sz="1400" dirty="0"/>
              <a:t> October 2026.</a:t>
            </a:r>
          </a:p>
          <a:p>
            <a:r>
              <a:rPr lang="en-GB" sz="1400" dirty="0"/>
              <a:t>Thank you </a:t>
            </a:r>
          </a:p>
          <a:p>
            <a:endParaRPr lang="en-GB" sz="12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pPr algn="ctr"/>
            <a:r>
              <a:rPr lang="en-GB" sz="1400" b="1" dirty="0">
                <a:ea typeface="Calibri" panose="020F0502020204030204" pitchFamily="34" charset="0"/>
                <a:cs typeface="Calibri" panose="020F0502020204030204" pitchFamily="34" charset="0"/>
              </a:rPr>
              <a:t>Year 4</a:t>
            </a:r>
          </a:p>
          <a:p>
            <a:endParaRPr lang="en-GB" sz="1400" dirty="0">
              <a:ea typeface="Calibri" panose="020F0502020204030204" pitchFamily="34" charset="0"/>
              <a:cs typeface="Calibri" panose="020F0502020204030204" pitchFamily="34" charset="0"/>
            </a:endParaRPr>
          </a:p>
          <a:p>
            <a:r>
              <a:rPr lang="en-GB" sz="1400" dirty="0">
                <a:ea typeface="Calibri" panose="020F0502020204030204" pitchFamily="34" charset="0"/>
                <a:cs typeface="Calibri" panose="020F0502020204030204" pitchFamily="34" charset="0"/>
              </a:rPr>
              <a:t>Payment £14 for the year 4, Tree House Theatre and Pizza Express trips is due by Wednesday 7</a:t>
            </a:r>
            <a:r>
              <a:rPr lang="en-GB" sz="1400" baseline="30000" dirty="0">
                <a:ea typeface="Calibri" panose="020F0502020204030204" pitchFamily="34" charset="0"/>
                <a:cs typeface="Calibri" panose="020F0502020204030204" pitchFamily="34" charset="0"/>
              </a:rPr>
              <a:t>th</a:t>
            </a:r>
            <a:r>
              <a:rPr lang="en-GB" sz="1400" dirty="0">
                <a:ea typeface="Calibri" panose="020F0502020204030204" pitchFamily="34" charset="0"/>
                <a:cs typeface="Calibri" panose="020F0502020204030204" pitchFamily="34" charset="0"/>
              </a:rPr>
              <a:t> October 2026.</a:t>
            </a: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r>
              <a:rPr lang="en-GB" sz="1000" dirty="0">
                <a:ea typeface="Calibri" panose="020F0502020204030204" pitchFamily="34" charset="0"/>
                <a:cs typeface="Calibri" panose="020F0502020204030204" pitchFamily="34" charset="0"/>
              </a:rPr>
              <a:t>I</a:t>
            </a:r>
          </a:p>
          <a:p>
            <a:endParaRPr lang="en-GB" sz="1000" dirty="0">
              <a:ea typeface="Calibri" panose="020F0502020204030204" pitchFamily="34" charset="0"/>
              <a:cs typeface="Calibri" panose="020F0502020204030204" pitchFamily="34" charset="0"/>
            </a:endParaRPr>
          </a:p>
          <a:p>
            <a:pPr algn="ctr"/>
            <a:endParaRPr lang="en-GB" sz="1100" b="1" dirty="0">
              <a:solidFill>
                <a:srgbClr val="4A732F"/>
              </a:solidFill>
              <a:ea typeface="Calibri" panose="020F0502020204030204" pitchFamily="34" charset="0"/>
              <a:cs typeface="Calibri" panose="020F0502020204030204" pitchFamily="34" charset="0"/>
            </a:endParaRPr>
          </a:p>
        </p:txBody>
      </p:sp>
      <p:sp>
        <p:nvSpPr>
          <p:cNvPr id="22" name="Rectangle 1">
            <a:extLst>
              <a:ext uri="{FF2B5EF4-FFF2-40B4-BE49-F238E27FC236}">
                <a16:creationId xmlns:a16="http://schemas.microsoft.com/office/drawing/2014/main" id="{79C8E3A9-5875-7A55-1EF5-4DB0D4C39B37}"/>
              </a:ext>
            </a:extLst>
          </p:cNvPr>
          <p:cNvSpPr>
            <a:spLocks noChangeArrowheads="1"/>
          </p:cNvSpPr>
          <p:nvPr/>
        </p:nvSpPr>
        <p:spPr bwMode="auto">
          <a:xfrm>
            <a:off x="1831975" y="4314438"/>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7" name="AutoShape 2" descr="Rainbow flag pennant garland. Pride month bunting divider simple vector ...">
            <a:extLst>
              <a:ext uri="{FF2B5EF4-FFF2-40B4-BE49-F238E27FC236}">
                <a16:creationId xmlns:a16="http://schemas.microsoft.com/office/drawing/2014/main" id="{3E923461-F173-B346-B262-B25AF7E91CBB}"/>
              </a:ext>
            </a:extLst>
          </p:cNvPr>
          <p:cNvSpPr>
            <a:spLocks noChangeAspect="1" noChangeArrowheads="1"/>
          </p:cNvSpPr>
          <p:nvPr/>
        </p:nvSpPr>
        <p:spPr bwMode="auto">
          <a:xfrm>
            <a:off x="1901825" y="1489075"/>
            <a:ext cx="4181475" cy="20097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TextBox 11">
            <a:extLst>
              <a:ext uri="{FF2B5EF4-FFF2-40B4-BE49-F238E27FC236}">
                <a16:creationId xmlns:a16="http://schemas.microsoft.com/office/drawing/2014/main" id="{BD5C2B9F-2748-2F7F-908C-1A838ADC4FD2}"/>
              </a:ext>
            </a:extLst>
          </p:cNvPr>
          <p:cNvSpPr txBox="1"/>
          <p:nvPr/>
        </p:nvSpPr>
        <p:spPr>
          <a:xfrm>
            <a:off x="1352506" y="401100"/>
            <a:ext cx="4177034" cy="1200329"/>
          </a:xfrm>
          <a:prstGeom prst="rect">
            <a:avLst/>
          </a:prstGeom>
          <a:noFill/>
        </p:spPr>
        <p:txBody>
          <a:bodyPr wrap="square">
            <a:spAutoFit/>
          </a:bodyPr>
          <a:lstStyle/>
          <a:p>
            <a:br>
              <a:rPr lang="en-GB" sz="1200" dirty="0"/>
            </a:br>
            <a:endParaRPr lang="en-GB" sz="1200" dirty="0"/>
          </a:p>
          <a:p>
            <a:pPr fontAlgn="base"/>
            <a:endParaRPr lang="en-GB" sz="1200" dirty="0"/>
          </a:p>
          <a:p>
            <a:pPr fontAlgn="base"/>
            <a:endParaRPr lang="en-GB" sz="1200" dirty="0"/>
          </a:p>
          <a:p>
            <a:pPr fontAlgn="base"/>
            <a:endParaRPr lang="en-GB" sz="1200" dirty="0"/>
          </a:p>
          <a:p>
            <a:pPr fontAlgn="base"/>
            <a:endParaRPr lang="en-GB" sz="1200" dirty="0"/>
          </a:p>
        </p:txBody>
      </p:sp>
      <p:pic>
        <p:nvPicPr>
          <p:cNvPr id="32" name="Picture 31">
            <a:extLst>
              <a:ext uri="{FF2B5EF4-FFF2-40B4-BE49-F238E27FC236}">
                <a16:creationId xmlns:a16="http://schemas.microsoft.com/office/drawing/2014/main" id="{FF278754-43FB-DE66-E6D9-F34A3E8E03C4}"/>
              </a:ext>
            </a:extLst>
          </p:cNvPr>
          <p:cNvPicPr>
            <a:picLocks noChangeAspect="1"/>
          </p:cNvPicPr>
          <p:nvPr/>
        </p:nvPicPr>
        <p:blipFill>
          <a:blip r:embed="rId2"/>
          <a:stretch>
            <a:fillRect/>
          </a:stretch>
        </p:blipFill>
        <p:spPr>
          <a:xfrm>
            <a:off x="-6483936" y="3971419"/>
            <a:ext cx="1804572" cy="1438781"/>
          </a:xfrm>
          <a:prstGeom prst="rect">
            <a:avLst/>
          </a:prstGeom>
        </p:spPr>
      </p:pic>
      <p:pic>
        <p:nvPicPr>
          <p:cNvPr id="34" name="Picture 33">
            <a:extLst>
              <a:ext uri="{FF2B5EF4-FFF2-40B4-BE49-F238E27FC236}">
                <a16:creationId xmlns:a16="http://schemas.microsoft.com/office/drawing/2014/main" id="{5166947A-D896-E221-F3D1-5402191F95DF}"/>
              </a:ext>
            </a:extLst>
          </p:cNvPr>
          <p:cNvPicPr>
            <a:picLocks noChangeAspect="1"/>
          </p:cNvPicPr>
          <p:nvPr/>
        </p:nvPicPr>
        <p:blipFill>
          <a:blip r:embed="rId3"/>
          <a:stretch>
            <a:fillRect/>
          </a:stretch>
        </p:blipFill>
        <p:spPr>
          <a:xfrm>
            <a:off x="-4462885" y="6801633"/>
            <a:ext cx="4072913" cy="2722148"/>
          </a:xfrm>
          <a:prstGeom prst="rect">
            <a:avLst/>
          </a:prstGeom>
        </p:spPr>
      </p:pic>
      <p:sp>
        <p:nvSpPr>
          <p:cNvPr id="7" name="TextBox 6">
            <a:extLst>
              <a:ext uri="{FF2B5EF4-FFF2-40B4-BE49-F238E27FC236}">
                <a16:creationId xmlns:a16="http://schemas.microsoft.com/office/drawing/2014/main" id="{064C7476-E21B-A095-FCA1-1BE7F9581157}"/>
              </a:ext>
            </a:extLst>
          </p:cNvPr>
          <p:cNvSpPr txBox="1"/>
          <p:nvPr/>
        </p:nvSpPr>
        <p:spPr>
          <a:xfrm>
            <a:off x="-5758441" y="692325"/>
            <a:ext cx="4012938" cy="2554545"/>
          </a:xfrm>
          <a:prstGeom prst="rect">
            <a:avLst/>
          </a:prstGeom>
          <a:noFill/>
        </p:spPr>
        <p:txBody>
          <a:bodyPr wrap="square">
            <a:spAutoFit/>
          </a:bodyPr>
          <a:lstStyle/>
          <a:p>
            <a:pPr lvl="0"/>
            <a:r>
              <a:rPr lang="en-GB" sz="1400" b="1" dirty="0">
                <a:solidFill>
                  <a:srgbClr val="4A732F"/>
                </a:solidFill>
                <a:effectLst/>
                <a:ea typeface="Calibri" panose="020F0502020204030204" pitchFamily="34" charset="0"/>
                <a:cs typeface="Times New Roman" panose="02020603050405020304" pitchFamily="18" charset="0"/>
              </a:rPr>
              <a:t>School Office Hours</a:t>
            </a:r>
          </a:p>
          <a:p>
            <a:pPr lvl="0"/>
            <a:endParaRPr lang="en-GB" sz="1400" b="1" dirty="0">
              <a:solidFill>
                <a:srgbClr val="4A732F"/>
              </a:solidFill>
              <a:effectLst/>
              <a:ea typeface="Calibri" panose="020F0502020204030204" pitchFamily="34" charset="0"/>
              <a:cs typeface="Times New Roman" panose="02020603050405020304" pitchFamily="18" charset="0"/>
            </a:endParaRPr>
          </a:p>
          <a:p>
            <a:pPr lvl="0"/>
            <a:r>
              <a:rPr lang="en-GB" sz="1200" dirty="0">
                <a:effectLst/>
                <a:ea typeface="Calibri" panose="020F0502020204030204" pitchFamily="34" charset="0"/>
              </a:rPr>
              <a:t>The office open hours are 8:00am – 4:00pm. If you call outside of our open hours, please press “0” when prompted</a:t>
            </a:r>
            <a:r>
              <a:rPr lang="en-GB" sz="1200" dirty="0">
                <a:ea typeface="Calibri" panose="020F0502020204030204" pitchFamily="34" charset="0"/>
              </a:rPr>
              <a:t> to leave a voice message. Alternatively, you can send us an e-mail at </a:t>
            </a:r>
            <a:r>
              <a:rPr lang="en-GB" sz="1200" dirty="0">
                <a:ea typeface="Calibri" panose="020F0502020204030204" pitchFamily="34" charset="0"/>
                <a:hlinkClick r:id="rId4"/>
              </a:rPr>
              <a:t>reception@hillviewacademy.org</a:t>
            </a:r>
            <a:r>
              <a:rPr lang="en-GB" sz="1200" dirty="0">
                <a:ea typeface="Calibri" panose="020F0502020204030204" pitchFamily="34" charset="0"/>
              </a:rPr>
              <a:t> </a:t>
            </a:r>
          </a:p>
          <a:p>
            <a:pPr lvl="0"/>
            <a:endParaRPr lang="en-GB" sz="1200" b="1" dirty="0">
              <a:ea typeface="Calibri" panose="020F0502020204030204" pitchFamily="34" charset="0"/>
            </a:endParaRPr>
          </a:p>
          <a:p>
            <a:r>
              <a:rPr lang="en-GB" sz="1200" dirty="0">
                <a:ea typeface="Aptos" panose="020B0004020202020204" pitchFamily="34" charset="0"/>
                <a:cs typeface="Aptos" panose="020B0004020202020204" pitchFamily="34" charset="0"/>
              </a:rPr>
              <a:t>Please note that the office is not open during school holidays, and that INSET days are used for training, planning and preparation. Please bear with us when we re-open after school holidays while we endeavour to respond to e-mails and messages sent while we have been closed.</a:t>
            </a:r>
          </a:p>
          <a:p>
            <a:r>
              <a:rPr lang="en-GB" sz="1200" dirty="0">
                <a:effectLst/>
                <a:ea typeface="Aptos" panose="020B0004020202020204" pitchFamily="34" charset="0"/>
                <a:cs typeface="Aptos" panose="020B0004020202020204" pitchFamily="34" charset="0"/>
              </a:rPr>
              <a:t>Thank you.</a:t>
            </a:r>
            <a:r>
              <a:rPr lang="en-GB" sz="1200" dirty="0"/>
              <a:t> </a:t>
            </a:r>
            <a:endParaRPr lang="en-GB" dirty="0"/>
          </a:p>
        </p:txBody>
      </p:sp>
      <p:pic>
        <p:nvPicPr>
          <p:cNvPr id="9" name="Picture 8">
            <a:extLst>
              <a:ext uri="{FF2B5EF4-FFF2-40B4-BE49-F238E27FC236}">
                <a16:creationId xmlns:a16="http://schemas.microsoft.com/office/drawing/2014/main" id="{3EC1F8C3-0044-53E7-0875-87737DFB999F}"/>
              </a:ext>
            </a:extLst>
          </p:cNvPr>
          <p:cNvPicPr>
            <a:picLocks noChangeAspect="1"/>
          </p:cNvPicPr>
          <p:nvPr/>
        </p:nvPicPr>
        <p:blipFill>
          <a:blip r:embed="rId2"/>
          <a:stretch>
            <a:fillRect/>
          </a:stretch>
        </p:blipFill>
        <p:spPr>
          <a:xfrm>
            <a:off x="4219773" y="162648"/>
            <a:ext cx="1804572" cy="1438781"/>
          </a:xfrm>
          <a:prstGeom prst="rect">
            <a:avLst/>
          </a:prstGeom>
        </p:spPr>
      </p:pic>
      <p:sp>
        <p:nvSpPr>
          <p:cNvPr id="10" name="TextBox 9">
            <a:extLst>
              <a:ext uri="{FF2B5EF4-FFF2-40B4-BE49-F238E27FC236}">
                <a16:creationId xmlns:a16="http://schemas.microsoft.com/office/drawing/2014/main" id="{07539A0A-E05D-C6BE-8744-876C44A78726}"/>
              </a:ext>
            </a:extLst>
          </p:cNvPr>
          <p:cNvSpPr txBox="1"/>
          <p:nvPr/>
        </p:nvSpPr>
        <p:spPr>
          <a:xfrm>
            <a:off x="3880825" y="5053254"/>
            <a:ext cx="2912634" cy="4031873"/>
          </a:xfrm>
          <a:prstGeom prst="rect">
            <a:avLst/>
          </a:prstGeom>
          <a:noFill/>
        </p:spPr>
        <p:txBody>
          <a:bodyPr wrap="square">
            <a:spAutoFit/>
          </a:bodyPr>
          <a:lstStyle/>
          <a:p>
            <a:pPr algn="ctr"/>
            <a:r>
              <a:rPr lang="en-GB" sz="1400" b="1" u="sng" dirty="0">
                <a:solidFill>
                  <a:srgbClr val="4A732F"/>
                </a:solidFill>
              </a:rPr>
              <a:t>Autumn Term Dates for your diary</a:t>
            </a:r>
          </a:p>
          <a:p>
            <a:pPr algn="ctr"/>
            <a:endParaRPr lang="en-GB" sz="300" b="1" u="sng" dirty="0">
              <a:solidFill>
                <a:srgbClr val="4A732F"/>
              </a:solidFill>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Life Bus: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ea typeface="Calibri" panose="020F0502020204030204" pitchFamily="34" charset="0"/>
                <a:cs typeface="Twinkl"/>
              </a:rPr>
              <a:t>Wednesday</a:t>
            </a:r>
            <a:r>
              <a:rPr lang="en-GB" sz="1200" b="1" dirty="0">
                <a:solidFill>
                  <a:prstClr val="black"/>
                </a:solidFill>
                <a:latin typeface="Calibri" panose="020F0502020204030204"/>
                <a:ea typeface="Calibri" panose="020F0502020204030204" pitchFamily="34" charset="0"/>
                <a:cs typeface="Twinkl"/>
              </a:rPr>
              <a:t> </a:t>
            </a:r>
            <a:r>
              <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23</a:t>
            </a:r>
            <a:r>
              <a:rPr kumimoji="0" lang="en-GB" sz="1200" b="0" i="0" u="none" strike="noStrike" kern="1200" cap="none" spc="0" normalizeH="0" baseline="30000" noProof="0" dirty="0">
                <a:ln>
                  <a:noFill/>
                </a:ln>
                <a:solidFill>
                  <a:prstClr val="black"/>
                </a:solidFill>
                <a:effectLst/>
                <a:uLnTx/>
                <a:uFillTx/>
                <a:latin typeface="Calibri" panose="020F0502020204030204"/>
                <a:ea typeface="Calibri" panose="020F0502020204030204" pitchFamily="34" charset="0"/>
                <a:cs typeface="Twinkl"/>
              </a:rPr>
              <a:t>rd </a:t>
            </a:r>
            <a:r>
              <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September – Thursday 1</a:t>
            </a:r>
            <a:r>
              <a:rPr kumimoji="0" lang="en-GB" sz="1200" b="0" i="0" u="none" strike="noStrike" kern="1200" cap="none" spc="0" normalizeH="0" baseline="30000" noProof="0" dirty="0">
                <a:ln>
                  <a:noFill/>
                </a:ln>
                <a:solidFill>
                  <a:prstClr val="black"/>
                </a:solidFill>
                <a:effectLst/>
                <a:uLnTx/>
                <a:uFillTx/>
                <a:latin typeface="Calibri" panose="020F0502020204030204"/>
                <a:ea typeface="Calibri" panose="020F0502020204030204" pitchFamily="34" charset="0"/>
                <a:cs typeface="Twinkl"/>
              </a:rPr>
              <a:t>st</a:t>
            </a:r>
            <a:r>
              <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 October 2026</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Calibri" panose="020F0502020204030204"/>
              <a:ea typeface="Calibri" panose="020F0502020204030204" pitchFamily="34" charset="0"/>
              <a:cs typeface="Twink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1" dirty="0">
                <a:solidFill>
                  <a:prstClr val="black"/>
                </a:solidFill>
                <a:latin typeface="Calibri" panose="020F0502020204030204"/>
                <a:ea typeface="Calibri" panose="020F0502020204030204" pitchFamily="34" charset="0"/>
                <a:cs typeface="Twinkl"/>
              </a:rPr>
              <a:t>Monday 19</a:t>
            </a:r>
            <a:r>
              <a:rPr lang="en-GB" sz="1200" b="1" baseline="30000" dirty="0">
                <a:solidFill>
                  <a:prstClr val="black"/>
                </a:solidFill>
                <a:latin typeface="Calibri" panose="020F0502020204030204"/>
                <a:ea typeface="Calibri" panose="020F0502020204030204" pitchFamily="34" charset="0"/>
                <a:cs typeface="Twinkl"/>
              </a:rPr>
              <a:t>th</a:t>
            </a:r>
            <a:r>
              <a:rPr lang="en-GB" sz="1200" b="1" dirty="0">
                <a:solidFill>
                  <a:prstClr val="black"/>
                </a:solidFill>
                <a:latin typeface="Calibri" panose="020F0502020204030204"/>
                <a:ea typeface="Calibri" panose="020F0502020204030204" pitchFamily="34" charset="0"/>
                <a:cs typeface="Twinkl"/>
              </a:rPr>
              <a:t> Octobe</a:t>
            </a:r>
            <a:r>
              <a:rPr lang="en-GB" sz="1200" dirty="0">
                <a:solidFill>
                  <a:prstClr val="black"/>
                </a:solidFill>
                <a:latin typeface="Calibri" panose="020F0502020204030204"/>
                <a:ea typeface="Calibri" panose="020F0502020204030204" pitchFamily="34" charset="0"/>
                <a:cs typeface="Twinkl"/>
              </a:rPr>
              <a:t>r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ea typeface="Calibri" panose="020F0502020204030204" pitchFamily="34" charset="0"/>
                <a:cs typeface="Twinkl"/>
              </a:rPr>
              <a:t>Harvest - </a:t>
            </a:r>
            <a:r>
              <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Donations to the Food Bank</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Calibri" panose="020F0502020204030204"/>
              <a:ea typeface="Calibri" panose="020F0502020204030204" pitchFamily="34" charset="0"/>
              <a:cs typeface="Twink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Thursday 22</a:t>
            </a:r>
            <a:r>
              <a:rPr kumimoji="0" lang="en-GB" sz="1200" b="1" i="0" u="none" strike="noStrike" kern="1200" cap="none" spc="0" normalizeH="0" baseline="30000" noProof="0" dirty="0">
                <a:ln>
                  <a:noFill/>
                </a:ln>
                <a:solidFill>
                  <a:prstClr val="black"/>
                </a:solidFill>
                <a:effectLst/>
                <a:uLnTx/>
                <a:uFillTx/>
                <a:latin typeface="Calibri" panose="020F0502020204030204"/>
                <a:ea typeface="Calibri" panose="020F0502020204030204" pitchFamily="34" charset="0"/>
                <a:cs typeface="Twinkl"/>
              </a:rPr>
              <a:t>nd</a:t>
            </a:r>
            <a:r>
              <a:rPr kumimoji="0" lang="en-GB" sz="1200" b="1"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 October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ea typeface="Calibri" panose="020F0502020204030204" pitchFamily="34" charset="0"/>
                <a:cs typeface="Twinkl"/>
              </a:rPr>
              <a:t>Year 4 – Tree House Theatre – Roman Day</a:t>
            </a:r>
            <a:endPar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Calibri" panose="020F0502020204030204"/>
              <a:ea typeface="Calibri" panose="020F0502020204030204" pitchFamily="34" charset="0"/>
              <a:cs typeface="Twinkl"/>
            </a:endParaRPr>
          </a:p>
          <a:p>
            <a:r>
              <a:rPr lang="en-GB" sz="1200" b="1" dirty="0">
                <a:ea typeface="Calibri" panose="020F0502020204030204" pitchFamily="34" charset="0"/>
                <a:cs typeface="Twinkl"/>
              </a:rPr>
              <a:t>October Half term</a:t>
            </a:r>
            <a:r>
              <a:rPr lang="en-GB" sz="1200" dirty="0">
                <a:ea typeface="Calibri" panose="020F0502020204030204" pitchFamily="34" charset="0"/>
                <a:cs typeface="Twinkl"/>
              </a:rPr>
              <a:t>:</a:t>
            </a:r>
          </a:p>
          <a:p>
            <a:r>
              <a:rPr lang="en-GB" sz="1200" dirty="0">
                <a:ea typeface="Calibri" panose="020F0502020204030204" pitchFamily="34" charset="0"/>
                <a:cs typeface="Twinkl"/>
              </a:rPr>
              <a:t>Monday 26</a:t>
            </a:r>
            <a:r>
              <a:rPr lang="en-GB" sz="1200" baseline="30000" dirty="0">
                <a:ea typeface="Calibri" panose="020F0502020204030204" pitchFamily="34" charset="0"/>
                <a:cs typeface="Twinkl"/>
              </a:rPr>
              <a:t>th</a:t>
            </a:r>
            <a:r>
              <a:rPr lang="en-GB" sz="1200" dirty="0">
                <a:ea typeface="Calibri" panose="020F0502020204030204" pitchFamily="34" charset="0"/>
                <a:cs typeface="Twinkl"/>
              </a:rPr>
              <a:t> October to Friday 30</a:t>
            </a:r>
            <a:r>
              <a:rPr lang="en-GB" sz="1200" baseline="30000" dirty="0">
                <a:ea typeface="Calibri" panose="020F0502020204030204" pitchFamily="34" charset="0"/>
                <a:cs typeface="Twinkl"/>
              </a:rPr>
              <a:t>th</a:t>
            </a:r>
            <a:r>
              <a:rPr lang="en-GB" sz="1200" dirty="0">
                <a:ea typeface="Calibri" panose="020F0502020204030204" pitchFamily="34" charset="0"/>
                <a:cs typeface="Twinkl"/>
              </a:rPr>
              <a:t> October 2026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School Photos:</a:t>
            </a:r>
            <a:r>
              <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winkl"/>
              </a:rPr>
              <a:t>Individual and sibling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sym typeface="Segoe UI Emoji" panose="020B0502040204020203" pitchFamily="34" charset="0"/>
              </a:rPr>
              <a:t>school photos will take place on Monday 2</a:t>
            </a:r>
            <a:r>
              <a:rPr kumimoji="0" lang="en-GB" sz="1200" b="0" i="0" u="none" strike="noStrike" kern="1200" cap="none" spc="0" normalizeH="0" baseline="30000" noProof="0" dirty="0">
                <a:ln>
                  <a:noFill/>
                </a:ln>
                <a:solidFill>
                  <a:prstClr val="black"/>
                </a:solidFill>
                <a:effectLst/>
                <a:uLnTx/>
                <a:uFillTx/>
                <a:latin typeface="Calibri" panose="020F0502020204030204"/>
                <a:ea typeface="+mn-ea"/>
                <a:cs typeface="+mn-cs"/>
                <a:sym typeface="Segoe UI Emoji" panose="020B0502040204020203" pitchFamily="34" charset="0"/>
              </a:rPr>
              <a:t>nd</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sym typeface="Segoe UI Emoji" panose="020B0502040204020203" pitchFamily="34" charset="0"/>
              </a:rPr>
              <a:t> and Tuesday 3</a:t>
            </a:r>
            <a:r>
              <a:rPr kumimoji="0" lang="en-GB" sz="1200" b="0" i="0" u="none" strike="noStrike" kern="1200" cap="none" spc="0" normalizeH="0" baseline="30000" noProof="0" dirty="0">
                <a:ln>
                  <a:noFill/>
                </a:ln>
                <a:solidFill>
                  <a:prstClr val="black"/>
                </a:solidFill>
                <a:effectLst/>
                <a:uLnTx/>
                <a:uFillTx/>
                <a:latin typeface="Calibri" panose="020F0502020204030204"/>
                <a:ea typeface="+mn-ea"/>
                <a:cs typeface="+mn-cs"/>
                <a:sym typeface="Segoe UI Emoji" panose="020B0502040204020203" pitchFamily="34" charset="0"/>
              </a:rPr>
              <a:t>rd</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sym typeface="Segoe UI Emoji" panose="020B0502040204020203" pitchFamily="34" charset="0"/>
              </a:rPr>
              <a:t> November 2026</a:t>
            </a:r>
            <a:endParaRPr lang="en-GB" sz="1200" dirty="0">
              <a:solidFill>
                <a:prstClr val="black"/>
              </a:solidFill>
              <a:latin typeface="Calibri" panose="020F0502020204030204"/>
              <a:sym typeface="Segoe UI Emoji" panose="020B0502040204020203"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sym typeface="Segoe UI Emoji" panose="020B0502040204020203" pitchFamily="34" charset="0"/>
            </a:endParaRPr>
          </a:p>
        </p:txBody>
      </p:sp>
      <p:sp>
        <p:nvSpPr>
          <p:cNvPr id="23" name="TextBox 22">
            <a:extLst>
              <a:ext uri="{FF2B5EF4-FFF2-40B4-BE49-F238E27FC236}">
                <a16:creationId xmlns:a16="http://schemas.microsoft.com/office/drawing/2014/main" id="{E1533F8D-5F18-A34C-5976-FFB5A4ED846F}"/>
              </a:ext>
            </a:extLst>
          </p:cNvPr>
          <p:cNvSpPr txBox="1"/>
          <p:nvPr/>
        </p:nvSpPr>
        <p:spPr>
          <a:xfrm>
            <a:off x="0" y="160338"/>
            <a:ext cx="3752004" cy="5109091"/>
          </a:xfrm>
          <a:prstGeom prst="rect">
            <a:avLst/>
          </a:prstGeom>
          <a:noFill/>
        </p:spPr>
        <p:txBody>
          <a:bodyPr wrap="square" rtlCol="0">
            <a:spAutoFit/>
          </a:bodyPr>
          <a:lstStyle/>
          <a:p>
            <a:r>
              <a:rPr lang="en-GB" b="1" dirty="0"/>
              <a:t>Year 6 transfer to Secondary School </a:t>
            </a:r>
          </a:p>
          <a:p>
            <a:endParaRPr lang="en-GB" sz="1200" dirty="0"/>
          </a:p>
          <a:p>
            <a:r>
              <a:rPr lang="en-GB" sz="1400" dirty="0"/>
              <a:t>Further to the letter sent to you at the beginning of the month, this is just a reminder that you need to apply for your child’s secondary school through the BCP Portal by Saturday 31</a:t>
            </a:r>
            <a:r>
              <a:rPr lang="en-GB" sz="1400" baseline="30000" dirty="0"/>
              <a:t>st</a:t>
            </a:r>
            <a:r>
              <a:rPr lang="en-GB" sz="1400" dirty="0"/>
              <a:t> October 2026</a:t>
            </a:r>
          </a:p>
          <a:p>
            <a:r>
              <a:rPr lang="en-GB" sz="1400" dirty="0">
                <a:hlinkClick r:id="rId5"/>
              </a:rPr>
              <a:t>https://bcp.cloud.servelec-synergy.com/Synergy/ApplyforaSchoolPlace.aspx</a:t>
            </a:r>
            <a:endParaRPr lang="en-GB" sz="1400" dirty="0"/>
          </a:p>
          <a:p>
            <a:endParaRPr lang="en-GB" sz="1400" dirty="0"/>
          </a:p>
          <a:p>
            <a:r>
              <a:rPr lang="en-GB" sz="1400" u="sng" dirty="0"/>
              <a:t>Parental Guide</a:t>
            </a:r>
          </a:p>
          <a:p>
            <a:r>
              <a:rPr lang="en-GB" sz="1400" dirty="0">
                <a:hlinkClick r:id="rId6"/>
              </a:rPr>
              <a:t>https://www.bcpcouncil.gov.uk/schools-and-learning/school-admissions/parents-guide-to-school-admissions</a:t>
            </a:r>
            <a:endParaRPr lang="en-GB" sz="1400" dirty="0"/>
          </a:p>
          <a:p>
            <a:endParaRPr lang="en-GB" sz="1400" dirty="0"/>
          </a:p>
          <a:p>
            <a:r>
              <a:rPr lang="en-GB" sz="1400" dirty="0"/>
              <a:t>If you have any queries please contact the Children’s information Service on 01202123222 or email </a:t>
            </a:r>
            <a:r>
              <a:rPr lang="en-GB" sz="1400" dirty="0">
                <a:hlinkClick r:id="rId7"/>
              </a:rPr>
              <a:t>cis@bcpcouncil.gov.uk</a:t>
            </a:r>
            <a:r>
              <a:rPr lang="en-GB" sz="1400" dirty="0"/>
              <a:t> </a:t>
            </a:r>
          </a:p>
          <a:p>
            <a:endParaRPr lang="en-GB" sz="1400" dirty="0"/>
          </a:p>
          <a:p>
            <a:r>
              <a:rPr lang="en-GB" sz="1400" dirty="0"/>
              <a:t>Thank you</a:t>
            </a:r>
          </a:p>
          <a:p>
            <a:pPr algn="ctr"/>
            <a:r>
              <a:rPr lang="en-GB" sz="1400" dirty="0"/>
              <a:t>--------------------------</a:t>
            </a:r>
          </a:p>
          <a:p>
            <a:pPr algn="ctr"/>
            <a:endParaRPr lang="en-GB" sz="1400" dirty="0"/>
          </a:p>
          <a:p>
            <a:endParaRPr lang="en-GB" sz="1400" dirty="0"/>
          </a:p>
        </p:txBody>
      </p:sp>
      <p:sp>
        <p:nvSpPr>
          <p:cNvPr id="25" name="TextBox 24">
            <a:extLst>
              <a:ext uri="{FF2B5EF4-FFF2-40B4-BE49-F238E27FC236}">
                <a16:creationId xmlns:a16="http://schemas.microsoft.com/office/drawing/2014/main" id="{5CDE3757-9BC5-A5A9-3658-CF0A04F33222}"/>
              </a:ext>
            </a:extLst>
          </p:cNvPr>
          <p:cNvSpPr txBox="1"/>
          <p:nvPr/>
        </p:nvSpPr>
        <p:spPr>
          <a:xfrm>
            <a:off x="64541" y="4837812"/>
            <a:ext cx="3499113" cy="4462760"/>
          </a:xfrm>
          <a:prstGeom prst="rect">
            <a:avLst/>
          </a:prstGeom>
          <a:noFill/>
        </p:spPr>
        <p:txBody>
          <a:bodyPr wrap="square">
            <a:spAutoFit/>
          </a:bodyPr>
          <a:lstStyle/>
          <a:p>
            <a:pPr fontAlgn="base"/>
            <a:r>
              <a:rPr lang="en-GB" sz="1400" b="1" dirty="0"/>
              <a:t>Looking After Our Mental Health</a:t>
            </a:r>
          </a:p>
          <a:p>
            <a:pPr fontAlgn="base"/>
            <a:endParaRPr lang="en-GB" sz="1400" dirty="0"/>
          </a:p>
          <a:p>
            <a:pPr fontAlgn="base"/>
            <a:r>
              <a:rPr lang="en-GB" sz="1400" dirty="0"/>
              <a:t>Just as we look after our physical health, it is important that we take care of our mental health too. Throughout school, we encourage children to talk about their feelings, build positive friendships and develop strategies to help them manage worries and challenges.</a:t>
            </a:r>
          </a:p>
          <a:p>
            <a:pPr fontAlgn="base"/>
            <a:endParaRPr lang="en-GB" sz="1400" dirty="0"/>
          </a:p>
          <a:p>
            <a:pPr fontAlgn="base"/>
            <a:r>
              <a:rPr lang="en-GB" sz="1400" dirty="0"/>
              <a:t>We remind children that it is always okay to ask for help and that there are trusted adults in school who are ready to listen and support them. By working together, we can help every child feel safe, valued and confident.</a:t>
            </a:r>
          </a:p>
          <a:p>
            <a:pPr fontAlgn="base"/>
            <a:endParaRPr lang="en-GB" sz="1400" dirty="0"/>
          </a:p>
          <a:p>
            <a:pPr fontAlgn="base"/>
            <a:r>
              <a:rPr lang="en-GB" sz="1400" dirty="0"/>
              <a:t>If you have any concerns about your child's emotional wellbeing, please do not hesitate to speak to a member of staff. Together, we can ensure all children thrive both in and out of the classroom</a:t>
            </a:r>
            <a:r>
              <a:rPr lang="en-GB" sz="1800" dirty="0"/>
              <a:t>.</a:t>
            </a:r>
          </a:p>
        </p:txBody>
      </p:sp>
      <p:pic>
        <p:nvPicPr>
          <p:cNvPr id="28" name="Picture 27">
            <a:extLst>
              <a:ext uri="{FF2B5EF4-FFF2-40B4-BE49-F238E27FC236}">
                <a16:creationId xmlns:a16="http://schemas.microsoft.com/office/drawing/2014/main" id="{4BA63523-10F0-DB50-2D3A-2FED8E5EF70C}"/>
              </a:ext>
            </a:extLst>
          </p:cNvPr>
          <p:cNvPicPr>
            <a:picLocks noChangeAspect="1"/>
          </p:cNvPicPr>
          <p:nvPr/>
        </p:nvPicPr>
        <p:blipFill>
          <a:blip r:embed="rId8"/>
          <a:stretch>
            <a:fillRect/>
          </a:stretch>
        </p:blipFill>
        <p:spPr>
          <a:xfrm>
            <a:off x="1927133" y="8916456"/>
            <a:ext cx="1700931" cy="957155"/>
          </a:xfrm>
          <a:prstGeom prst="rect">
            <a:avLst/>
          </a:prstGeom>
        </p:spPr>
      </p:pic>
    </p:spTree>
    <p:extLst>
      <p:ext uri="{BB962C8B-B14F-4D97-AF65-F5344CB8AC3E}">
        <p14:creationId xmlns:p14="http://schemas.microsoft.com/office/powerpoint/2010/main" val="2671545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B0B6B-F86E-6A08-8EA6-65A55C30C29F}"/>
            </a:ext>
          </a:extLst>
        </p:cNvPr>
        <p:cNvGrpSpPr/>
        <p:nvPr/>
      </p:nvGrpSpPr>
      <p:grpSpPr>
        <a:xfrm>
          <a:off x="0" y="0"/>
          <a:ext cx="0" cy="0"/>
          <a:chOff x="0" y="0"/>
          <a:chExt cx="0" cy="0"/>
        </a:xfrm>
      </p:grpSpPr>
      <p:sp>
        <p:nvSpPr>
          <p:cNvPr id="29" name="Rectangle 2">
            <a:extLst>
              <a:ext uri="{FF2B5EF4-FFF2-40B4-BE49-F238E27FC236}">
                <a16:creationId xmlns:a16="http://schemas.microsoft.com/office/drawing/2014/main" id="{32A77E5E-727D-A5A6-8A00-6E5AE120700D}"/>
              </a:ext>
            </a:extLst>
          </p:cNvPr>
          <p:cNvSpPr>
            <a:spLocks noChangeArrowheads="1"/>
          </p:cNvSpPr>
          <p:nvPr/>
        </p:nvSpPr>
        <p:spPr bwMode="auto">
          <a:xfrm>
            <a:off x="4145888" y="-4342"/>
            <a:ext cx="2741613" cy="9914683"/>
          </a:xfrm>
          <a:prstGeom prst="rect">
            <a:avLst/>
          </a:prstGeom>
          <a:solidFill>
            <a:srgbClr val="265A2F">
              <a:alpha val="27000"/>
            </a:srgbClr>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2" name="AutoShape 2" descr="Phone Png Icon - Phone Clipart, Transparent Png - kindpng">
            <a:extLst>
              <a:ext uri="{FF2B5EF4-FFF2-40B4-BE49-F238E27FC236}">
                <a16:creationId xmlns:a16="http://schemas.microsoft.com/office/drawing/2014/main" id="{313849A3-DC66-7418-60F0-CE5C3E2D9BC8}"/>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39" tIns="45720" rIns="91439" bIns="45720" numCol="1" anchor="t" anchorCtr="0" compatLnSpc="1">
            <a:prstTxWarp prst="textNoShape">
              <a:avLst/>
            </a:prstTxWarp>
          </a:bodyPr>
          <a:lstStyle/>
          <a:p>
            <a:endParaRPr lang="en-GB"/>
          </a:p>
        </p:txBody>
      </p:sp>
      <p:sp>
        <p:nvSpPr>
          <p:cNvPr id="4" name="AutoShape 2" descr="Flyer for Schools.pdf">
            <a:extLst>
              <a:ext uri="{FF2B5EF4-FFF2-40B4-BE49-F238E27FC236}">
                <a16:creationId xmlns:a16="http://schemas.microsoft.com/office/drawing/2014/main" id="{4C058365-DAB4-3A9A-C9A2-669252B1BCE8}"/>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a:extLst>
              <a:ext uri="{FF2B5EF4-FFF2-40B4-BE49-F238E27FC236}">
                <a16:creationId xmlns:a16="http://schemas.microsoft.com/office/drawing/2014/main" id="{CBDBB2E2-FED2-C53E-B729-4D1969C8C19B}"/>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a:extLst>
              <a:ext uri="{FF2B5EF4-FFF2-40B4-BE49-F238E27FC236}">
                <a16:creationId xmlns:a16="http://schemas.microsoft.com/office/drawing/2014/main" id="{47EBDA16-114E-0716-B1E3-F2BBEF44D3A6}"/>
              </a:ext>
            </a:extLst>
          </p:cNvPr>
          <p:cNvSpPr>
            <a:spLocks noChangeAspect="1" noChangeArrowheads="1"/>
          </p:cNvSpPr>
          <p:nvPr/>
        </p:nvSpPr>
        <p:spPr bwMode="auto">
          <a:xfrm>
            <a:off x="3581400" y="5105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6">
            <a:extLst>
              <a:ext uri="{FF2B5EF4-FFF2-40B4-BE49-F238E27FC236}">
                <a16:creationId xmlns:a16="http://schemas.microsoft.com/office/drawing/2014/main" id="{98ECB2A5-E229-4A87-FED1-8B6D2C9D23B3}"/>
              </a:ext>
            </a:extLst>
          </p:cNvPr>
          <p:cNvSpPr>
            <a:spLocks noChangeAspect="1" noChangeArrowheads="1"/>
          </p:cNvSpPr>
          <p:nvPr/>
        </p:nvSpPr>
        <p:spPr bwMode="auto">
          <a:xfrm>
            <a:off x="127000" y="-2063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extBox 8">
            <a:extLst>
              <a:ext uri="{FF2B5EF4-FFF2-40B4-BE49-F238E27FC236}">
                <a16:creationId xmlns:a16="http://schemas.microsoft.com/office/drawing/2014/main" id="{DD4D3863-1233-57EE-A70E-350066B69F8A}"/>
              </a:ext>
            </a:extLst>
          </p:cNvPr>
          <p:cNvSpPr txBox="1"/>
          <p:nvPr/>
        </p:nvSpPr>
        <p:spPr>
          <a:xfrm>
            <a:off x="-22387" y="-13242"/>
            <a:ext cx="4181475" cy="9356408"/>
          </a:xfrm>
          <a:prstGeom prst="rect">
            <a:avLst/>
          </a:prstGeom>
          <a:noFill/>
        </p:spPr>
        <p:txBody>
          <a:bodyPr wrap="square" lIns="91440" tIns="45720" rIns="91440" bIns="45720" rtlCol="0" anchor="t">
            <a:spAutoFit/>
          </a:bodyPr>
          <a:lstStyle/>
          <a:p>
            <a:pPr algn="ctr"/>
            <a:r>
              <a:rPr lang="en-GB" sz="1400" b="1" dirty="0">
                <a:solidFill>
                  <a:srgbClr val="4A732F"/>
                </a:solidFill>
              </a:rPr>
              <a:t>PTFA News</a:t>
            </a:r>
            <a:r>
              <a:rPr lang="en-GB" sz="1100" dirty="0">
                <a:effectLst/>
                <a:ea typeface="Calibri" panose="020F0502020204030204" pitchFamily="34" charset="0"/>
                <a:cs typeface="Calibri" panose="020F0502020204030204" pitchFamily="34" charset="0"/>
              </a:rPr>
              <a:t> </a:t>
            </a:r>
            <a:r>
              <a:rPr lang="en-GB" sz="1100" dirty="0"/>
              <a:t> </a:t>
            </a:r>
          </a:p>
          <a:p>
            <a:endParaRPr lang="en-GB" sz="600" dirty="0">
              <a:solidFill>
                <a:srgbClr val="4A732F"/>
              </a:solidFill>
            </a:endParaRPr>
          </a:p>
          <a:p>
            <a:pPr fontAlgn="base"/>
            <a:r>
              <a:rPr lang="en-GB" b="1" dirty="0"/>
              <a:t>PTFA Next meeting:</a:t>
            </a:r>
            <a:endParaRPr lang="en-GB" dirty="0"/>
          </a:p>
          <a:p>
            <a:pPr fontAlgn="base"/>
            <a:r>
              <a:rPr lang="en-GB" sz="1400" dirty="0"/>
              <a:t>Our next meeting will be on </a:t>
            </a:r>
            <a:r>
              <a:rPr lang="en-GB" sz="1400" b="1" dirty="0"/>
              <a:t>7</a:t>
            </a:r>
            <a:r>
              <a:rPr lang="en-GB" sz="1400" b="1" baseline="30000" dirty="0"/>
              <a:t>th</a:t>
            </a:r>
            <a:r>
              <a:rPr lang="en-GB" sz="1400" b="1" dirty="0"/>
              <a:t> October at 7.30pm</a:t>
            </a:r>
            <a:r>
              <a:rPr lang="en-GB" sz="1400" dirty="0"/>
              <a:t> at Hill View School in the South Hall. Please come along if you would like to know what we are doing, get involved or bring ideas!</a:t>
            </a:r>
          </a:p>
          <a:p>
            <a:pPr fontAlgn="base"/>
            <a:endParaRPr lang="en-GB" sz="1400" dirty="0"/>
          </a:p>
          <a:p>
            <a:pPr fontAlgn="base"/>
            <a:endParaRPr lang="en-GB" sz="1400" dirty="0"/>
          </a:p>
          <a:p>
            <a:pPr fontAlgn="base"/>
            <a:endParaRPr lang="en-GB" sz="1400" dirty="0"/>
          </a:p>
          <a:p>
            <a:pPr fontAlgn="base"/>
            <a:endParaRPr lang="en-GB" sz="1400" dirty="0"/>
          </a:p>
          <a:p>
            <a:pPr fontAlgn="base"/>
            <a:r>
              <a:rPr lang="en-GB" sz="1400" b="1" dirty="0"/>
              <a:t>PTFA Volunteer Events Team </a:t>
            </a:r>
            <a:endParaRPr lang="en-GB" sz="1400" dirty="0"/>
          </a:p>
          <a:p>
            <a:pPr fontAlgn="base"/>
            <a:r>
              <a:rPr lang="en-GB" sz="1400" dirty="0"/>
              <a:t>Formerly known as PTFA lite, this is our wonderful army of volunteers who help make events happen. </a:t>
            </a:r>
          </a:p>
          <a:p>
            <a:pPr fontAlgn="base"/>
            <a:r>
              <a:rPr lang="en-GB" sz="1400" dirty="0"/>
              <a:t>Would you like to be involved in events but only when you are able?</a:t>
            </a:r>
          </a:p>
          <a:p>
            <a:pPr fontAlgn="base"/>
            <a:br>
              <a:rPr lang="en-GB" sz="1400" dirty="0"/>
            </a:br>
            <a:r>
              <a:rPr lang="en-GB" sz="1400" dirty="0"/>
              <a:t>EMAIL: hillview.ptfa@hotmail.com  use the word volunteer and we will get you signed up. </a:t>
            </a:r>
          </a:p>
          <a:p>
            <a:pPr fontAlgn="base"/>
            <a:br>
              <a:rPr lang="en-GB" sz="1400" dirty="0"/>
            </a:br>
            <a:r>
              <a:rPr lang="en-GB" sz="1400" dirty="0"/>
              <a:t>We value our volunteers as part of the PTFA and only want you to help as much as you are comfortable. </a:t>
            </a:r>
          </a:p>
          <a:p>
            <a:pPr fontAlgn="base"/>
            <a:br>
              <a:rPr lang="en-GB" sz="1400" dirty="0"/>
            </a:br>
            <a:r>
              <a:rPr lang="en-GB" sz="1400" b="1" dirty="0"/>
              <a:t>Upcoming Events:</a:t>
            </a:r>
            <a:endParaRPr lang="en-GB" sz="1400" dirty="0"/>
          </a:p>
          <a:p>
            <a:pPr fontAlgn="base"/>
            <a:r>
              <a:rPr lang="en-GB" sz="1400" b="1" dirty="0"/>
              <a:t>BOO-Bingo - Friday 13</a:t>
            </a:r>
            <a:r>
              <a:rPr lang="en-GB" sz="1400" b="1" baseline="30000" dirty="0"/>
              <a:t>th</a:t>
            </a:r>
            <a:r>
              <a:rPr lang="en-GB" sz="1400" b="1" dirty="0"/>
              <a:t> of November at Hill View School</a:t>
            </a:r>
            <a:endParaRPr lang="en-GB" sz="1400" dirty="0"/>
          </a:p>
          <a:p>
            <a:pPr fontAlgn="base"/>
            <a:r>
              <a:rPr lang="en-GB" sz="1400" dirty="0"/>
              <a:t>Back by popular demand! Matt our Bingo caller is brushing up on his calls ready for another night of fun. </a:t>
            </a:r>
          </a:p>
          <a:p>
            <a:pPr fontAlgn="base"/>
            <a:r>
              <a:rPr lang="en-GB" sz="1400" dirty="0"/>
              <a:t>Look out for ticket sales in the next couple of weeks. </a:t>
            </a:r>
          </a:p>
          <a:p>
            <a:pPr fontAlgn="base"/>
            <a:r>
              <a:rPr lang="en-GB" sz="1400" dirty="0"/>
              <a:t>See if you can get us to a full house!</a:t>
            </a:r>
          </a:p>
          <a:p>
            <a:pPr fontAlgn="base"/>
            <a:br>
              <a:rPr lang="en-GB" sz="1400" dirty="0"/>
            </a:br>
            <a:endParaRPr lang="en-GB" sz="1400" dirty="0"/>
          </a:p>
          <a:p>
            <a:pPr fontAlgn="base"/>
            <a:endParaRPr lang="en-GB" sz="1400" dirty="0"/>
          </a:p>
          <a:p>
            <a:pPr fontAlgn="base"/>
            <a:r>
              <a:rPr lang="en-GB" sz="1400" b="1" dirty="0"/>
              <a:t>Fundraising Targets:</a:t>
            </a:r>
            <a:endParaRPr lang="en-GB" sz="1400" dirty="0"/>
          </a:p>
          <a:p>
            <a:pPr fontAlgn="base"/>
            <a:r>
              <a:rPr lang="en-GB" sz="1400" dirty="0"/>
              <a:t>The PTFA are currently fundraising to continue to upgrade the ever popular Adventure Playground equipment. </a:t>
            </a:r>
          </a:p>
          <a:p>
            <a:pPr fontAlgn="base"/>
            <a:r>
              <a:rPr lang="en-GB" sz="1400" dirty="0"/>
              <a:t>Due to the high standards of school playgrounds and our wish to put in something that can be used well in to the future, this is a big undertaking for the PTFA but with your help we can get there!</a:t>
            </a:r>
          </a:p>
          <a:p>
            <a:pPr fontAlgn="base"/>
            <a:endParaRPr lang="en-GB" dirty="0"/>
          </a:p>
        </p:txBody>
      </p:sp>
      <p:pic>
        <p:nvPicPr>
          <p:cNvPr id="10" name="Picture 4" descr="Magic Show | Art for kids, Magic show, Drawing for kids">
            <a:extLst>
              <a:ext uri="{FF2B5EF4-FFF2-40B4-BE49-F238E27FC236}">
                <a16:creationId xmlns:a16="http://schemas.microsoft.com/office/drawing/2014/main" id="{BAF28D9D-2189-DE62-C3EB-D3282994EA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81299" y="4298885"/>
            <a:ext cx="899427" cy="89942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TFA | St Peter's Catholic School">
            <a:extLst>
              <a:ext uri="{FF2B5EF4-FFF2-40B4-BE49-F238E27FC236}">
                <a16:creationId xmlns:a16="http://schemas.microsoft.com/office/drawing/2014/main" id="{A7B72173-3E32-CA85-3FAB-E5ED480CC5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8453" y="4702048"/>
            <a:ext cx="1004398" cy="62565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20AFC66F-515A-53F6-4F38-D0378DD5E0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51292" y="6181381"/>
            <a:ext cx="2505792" cy="168908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0" descr="Playground, Forest Adventure Chichibu, Speeltoestel, Child, Park, Hotel,  Playground Slide, Room transparent background PNG clipart | HiClipart">
            <a:extLst>
              <a:ext uri="{FF2B5EF4-FFF2-40B4-BE49-F238E27FC236}">
                <a16:creationId xmlns:a16="http://schemas.microsoft.com/office/drawing/2014/main" id="{354FA5EE-1F60-6957-D001-06BD13F31F00}"/>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662" b="89372" l="4527" r="93827">
                        <a14:foregroundMark x1="7819" y1="84058" x2="7819" y2="84058"/>
                        <a14:foregroundMark x1="4938" y1="88406" x2="4938" y2="88406"/>
                        <a14:foregroundMark x1="8642" y1="47826" x2="8642" y2="47826"/>
                        <a14:foregroundMark x1="4938" y1="47826" x2="4938" y2="47826"/>
                        <a14:foregroundMark x1="34156" y1="63768" x2="34156" y2="63768"/>
                        <a14:foregroundMark x1="27572" y1="64251" x2="27572" y2="64251"/>
                        <a14:foregroundMark x1="93827" y1="27536" x2="93827" y2="27536"/>
                        <a14:foregroundMark x1="38683" y1="52174" x2="38683" y2="52174"/>
                      </a14:backgroundRemoval>
                    </a14:imgEffect>
                  </a14:imgLayer>
                </a14:imgProps>
              </a:ext>
              <a:ext uri="{28A0092B-C50C-407E-A947-70E740481C1C}">
                <a14:useLocalDpi xmlns:a14="http://schemas.microsoft.com/office/drawing/2010/main" val="0"/>
              </a:ext>
            </a:extLst>
          </a:blip>
          <a:srcRect/>
          <a:stretch>
            <a:fillRect/>
          </a:stretch>
        </p:blipFill>
        <p:spPr bwMode="auto">
          <a:xfrm>
            <a:off x="-1265967" y="9071111"/>
            <a:ext cx="1048771" cy="89339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Next Week's Fundraising Activities | St Cecilia's Infant School">
            <a:extLst>
              <a:ext uri="{FF2B5EF4-FFF2-40B4-BE49-F238E27FC236}">
                <a16:creationId xmlns:a16="http://schemas.microsoft.com/office/drawing/2014/main" id="{0DFAC9CB-F440-8563-5A2D-E94BFE81520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66461" y="9188943"/>
            <a:ext cx="1298568" cy="70745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70D3223-AD9E-2E59-0D54-86372538A25B}"/>
              </a:ext>
            </a:extLst>
          </p:cNvPr>
          <p:cNvSpPr txBox="1"/>
          <p:nvPr/>
        </p:nvSpPr>
        <p:spPr>
          <a:xfrm>
            <a:off x="7991605" y="1045184"/>
            <a:ext cx="2527955" cy="646331"/>
          </a:xfrm>
          <a:prstGeom prst="rect">
            <a:avLst/>
          </a:prstGeom>
          <a:noFill/>
        </p:spPr>
        <p:txBody>
          <a:bodyPr wrap="square" rtlCol="0">
            <a:spAutoFit/>
          </a:bodyPr>
          <a:lstStyle/>
          <a:p>
            <a:r>
              <a:rPr lang="en-GB" sz="1800" dirty="0">
                <a:ea typeface="Calibri" panose="020F0502020204030204" pitchFamily="34" charset="0"/>
                <a:cs typeface="Calibri" panose="020F0502020204030204" pitchFamily="34" charset="0"/>
              </a:rPr>
              <a:t>. </a:t>
            </a:r>
          </a:p>
          <a:p>
            <a:endParaRPr lang="en-GB" dirty="0"/>
          </a:p>
        </p:txBody>
      </p:sp>
      <p:sp>
        <p:nvSpPr>
          <p:cNvPr id="13" name="TextBox 12">
            <a:extLst>
              <a:ext uri="{FF2B5EF4-FFF2-40B4-BE49-F238E27FC236}">
                <a16:creationId xmlns:a16="http://schemas.microsoft.com/office/drawing/2014/main" id="{4666B521-67FC-3B9A-494E-BFCDDAA7F675}"/>
              </a:ext>
            </a:extLst>
          </p:cNvPr>
          <p:cNvSpPr txBox="1"/>
          <p:nvPr/>
        </p:nvSpPr>
        <p:spPr>
          <a:xfrm>
            <a:off x="4110191" y="8641198"/>
            <a:ext cx="2760235" cy="1384995"/>
          </a:xfrm>
          <a:prstGeom prst="rect">
            <a:avLst/>
          </a:prstGeom>
          <a:noFill/>
        </p:spPr>
        <p:txBody>
          <a:bodyPr wrap="square" rtlCol="0">
            <a:spAutoFit/>
          </a:bodyPr>
          <a:lstStyle/>
          <a:p>
            <a:pPr algn="ctr"/>
            <a:r>
              <a:rPr lang="en-GB" sz="1100" b="1" dirty="0">
                <a:cs typeface="Calibri"/>
              </a:rPr>
              <a:t>-------------------</a:t>
            </a:r>
          </a:p>
          <a:p>
            <a:pPr algn="ctr"/>
            <a:endParaRPr lang="en-GB" sz="1100" b="1" dirty="0">
              <a:cs typeface="Calibri"/>
            </a:endParaRPr>
          </a:p>
          <a:p>
            <a:pPr algn="ctr"/>
            <a:endParaRPr lang="en-GB" sz="400" b="1" dirty="0">
              <a:solidFill>
                <a:srgbClr val="4A732F"/>
              </a:solidFill>
              <a:cs typeface="Calibri"/>
            </a:endParaRPr>
          </a:p>
          <a:p>
            <a:r>
              <a:rPr lang="en-GB" sz="1400" b="1" dirty="0">
                <a:solidFill>
                  <a:srgbClr val="4A732F"/>
                </a:solidFill>
                <a:cs typeface="Calibri"/>
              </a:rPr>
              <a:t>How to reach us:</a:t>
            </a:r>
            <a:endParaRPr lang="en-GB" sz="1400" dirty="0">
              <a:solidFill>
                <a:schemeClr val="accent1">
                  <a:lumMod val="75000"/>
                </a:schemeClr>
              </a:solidFill>
              <a:cs typeface="Calibri"/>
            </a:endParaRPr>
          </a:p>
          <a:p>
            <a:r>
              <a:rPr lang="en-GB" sz="1100" dirty="0">
                <a:cs typeface="Calibri"/>
              </a:rPr>
              <a:t>Email: </a:t>
            </a:r>
            <a:r>
              <a:rPr lang="en-GB" sz="1100" u="sng" dirty="0">
                <a:solidFill>
                  <a:srgbClr val="0563C1"/>
                </a:solidFill>
                <a:cs typeface="Calibri"/>
                <a:hlinkClick r:id="rId8"/>
              </a:rPr>
              <a:t>Hillview.ptfa@hotmail.co.uk</a:t>
            </a:r>
            <a:r>
              <a:rPr lang="en-GB" sz="1100" dirty="0">
                <a:cs typeface="Calibri"/>
              </a:rPr>
              <a:t> </a:t>
            </a:r>
          </a:p>
          <a:p>
            <a:r>
              <a:rPr lang="en-GB" sz="1100" dirty="0">
                <a:cs typeface="Calibri"/>
              </a:rPr>
              <a:t>Facebook: </a:t>
            </a:r>
            <a:r>
              <a:rPr lang="en-GB" sz="800" u="sng" dirty="0">
                <a:solidFill>
                  <a:srgbClr val="0563C1"/>
                </a:solidFill>
                <a:cs typeface="Calibri"/>
                <a:hlinkClick r:id="rId9"/>
              </a:rPr>
              <a:t>www.facebook.com/hillview.primaryptfa/</a:t>
            </a:r>
            <a:r>
              <a:rPr lang="en-GB" sz="800" dirty="0">
                <a:cs typeface="Calibri"/>
              </a:rPr>
              <a:t> </a:t>
            </a:r>
            <a:endParaRPr lang="en-US" sz="800" dirty="0">
              <a:cs typeface="Calibri"/>
            </a:endParaRPr>
          </a:p>
          <a:p>
            <a:r>
              <a:rPr lang="en-GB" sz="1100" dirty="0" err="1">
                <a:solidFill>
                  <a:srgbClr val="050505"/>
                </a:solidFill>
                <a:ea typeface="Calibri" panose="020F0502020204030204" pitchFamily="34" charset="0"/>
              </a:rPr>
              <a:t>Classlist</a:t>
            </a:r>
            <a:r>
              <a:rPr lang="en-GB" sz="1100" dirty="0">
                <a:solidFill>
                  <a:srgbClr val="050505"/>
                </a:solidFill>
                <a:ea typeface="Calibri" panose="020F0502020204030204" pitchFamily="34" charset="0"/>
              </a:rPr>
              <a:t>: </a:t>
            </a:r>
            <a:r>
              <a:rPr lang="en-GB" sz="800" u="sng" dirty="0">
                <a:solidFill>
                  <a:srgbClr val="0000FF"/>
                </a:solidFill>
                <a:ea typeface="Calibri" panose="020F0502020204030204" pitchFamily="34" charset="0"/>
                <a:hlinkClick r:id="rId10"/>
              </a:rPr>
              <a:t>https://classlist.page.link/6d9FBeD11FcyAUrC7</a:t>
            </a:r>
            <a:endParaRPr lang="en-GB" sz="800" b="1" dirty="0">
              <a:solidFill>
                <a:srgbClr val="4A732F"/>
              </a:solidFill>
              <a:cs typeface="Calibri"/>
            </a:endParaRPr>
          </a:p>
          <a:p>
            <a:endParaRPr lang="en-GB" sz="1100" dirty="0"/>
          </a:p>
        </p:txBody>
      </p:sp>
      <p:pic>
        <p:nvPicPr>
          <p:cNvPr id="2050" name="Picture 2" descr="Download Sausages And French Fries Royalty Free Vector Clip - Sausage And Chips  Clipart - Full Size PNG Image - PNGkit">
            <a:extLst>
              <a:ext uri="{FF2B5EF4-FFF2-40B4-BE49-F238E27FC236}">
                <a16:creationId xmlns:a16="http://schemas.microsoft.com/office/drawing/2014/main" id="{FF5684A4-5A63-2062-295C-E94614B7242D}"/>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42207" y="8149426"/>
            <a:ext cx="773478" cy="76321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hicken Nuggets And Chips Images – Browse 60,163 Stock Photos, Vectors, and  Video | Adobe Stock">
            <a:extLst>
              <a:ext uri="{FF2B5EF4-FFF2-40B4-BE49-F238E27FC236}">
                <a16:creationId xmlns:a16="http://schemas.microsoft.com/office/drawing/2014/main" id="{67BAD0B0-BDCA-A4A6-0BEF-4E1CA377B9E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907353" y="7065388"/>
            <a:ext cx="1165330" cy="707452"/>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029BCAC3-705F-D92F-AA68-98006DFA2468}"/>
              </a:ext>
            </a:extLst>
          </p:cNvPr>
          <p:cNvSpPr txBox="1"/>
          <p:nvPr/>
        </p:nvSpPr>
        <p:spPr>
          <a:xfrm>
            <a:off x="4202895" y="929142"/>
            <a:ext cx="2667532" cy="8494633"/>
          </a:xfrm>
          <a:prstGeom prst="rect">
            <a:avLst/>
          </a:prstGeom>
          <a:noFill/>
        </p:spPr>
        <p:txBody>
          <a:bodyPr wrap="square" rtlCol="0">
            <a:spAutoFit/>
          </a:bodyPr>
          <a:lstStyle/>
          <a:p>
            <a:r>
              <a:rPr lang="en-GB" sz="1400" b="1" dirty="0">
                <a:solidFill>
                  <a:srgbClr val="4A732F"/>
                </a:solidFill>
                <a:cs typeface="Calibri"/>
              </a:rPr>
              <a:t>Uniform Preloved &amp; NEW!</a:t>
            </a:r>
            <a:endParaRPr lang="en-GB" sz="1400" dirty="0">
              <a:ea typeface="Calibri" panose="020F0502020204030204" pitchFamily="34" charset="0"/>
              <a:cs typeface="Calibri" panose="020F0502020204030204" pitchFamily="34" charset="0"/>
            </a:endParaRPr>
          </a:p>
          <a:p>
            <a:r>
              <a:rPr lang="en-GB" sz="1000" dirty="0">
                <a:ea typeface="Calibri" panose="020F0502020204030204" pitchFamily="34" charset="0"/>
                <a:cs typeface="Calibri" panose="020F0502020204030204" pitchFamily="34" charset="0"/>
              </a:rPr>
              <a:t>We have a wide range of stock available of new Uniform to purchase from us.  Please see our updated price list below or by </a:t>
            </a:r>
            <a:r>
              <a:rPr lang="en-GB" sz="1000" dirty="0">
                <a:ea typeface="Calibri" panose="020F0502020204030204" pitchFamily="34" charset="0"/>
                <a:cs typeface="Calibri" panose="020F0502020204030204" pitchFamily="34" charset="0"/>
                <a:hlinkClick r:id="rId13"/>
              </a:rPr>
              <a:t>clicking here</a:t>
            </a:r>
            <a:r>
              <a:rPr lang="en-GB" sz="1000" dirty="0">
                <a:ea typeface="Calibri" panose="020F0502020204030204" pitchFamily="34" charset="0"/>
                <a:cs typeface="Calibri" panose="020F0502020204030204" pitchFamily="34" charset="0"/>
              </a:rPr>
              <a:t> to </a:t>
            </a:r>
          </a:p>
          <a:p>
            <a:r>
              <a:rPr lang="en-GB" sz="1000" dirty="0">
                <a:ea typeface="Calibri" panose="020F0502020204030204" pitchFamily="34" charset="0"/>
                <a:cs typeface="Calibri" panose="020F0502020204030204" pitchFamily="34" charset="0"/>
              </a:rPr>
              <a:t>view on the school website.</a:t>
            </a: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1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r>
              <a:rPr lang="en-GB" sz="1000" dirty="0">
                <a:ea typeface="Calibri" panose="020F0502020204030204" pitchFamily="34" charset="0"/>
                <a:cs typeface="Calibri" panose="020F0502020204030204" pitchFamily="34" charset="0"/>
              </a:rPr>
              <a:t>We continue to have stock in the main office </a:t>
            </a:r>
          </a:p>
          <a:p>
            <a:r>
              <a:rPr lang="en-GB" sz="1000" dirty="0">
                <a:ea typeface="Calibri" panose="020F0502020204030204" pitchFamily="34" charset="0"/>
                <a:cs typeface="Calibri" panose="020F0502020204030204" pitchFamily="34" charset="0"/>
              </a:rPr>
              <a:t>for pre-loved items. An honesty box is at the reception desk.  We only accept cash for pre-loved.  </a:t>
            </a: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endParaRPr lang="en-GB" sz="1000" dirty="0">
              <a:ea typeface="Calibri" panose="020F0502020204030204" pitchFamily="34" charset="0"/>
              <a:cs typeface="Calibri" panose="020F0502020204030204" pitchFamily="34" charset="0"/>
            </a:endParaRPr>
          </a:p>
          <a:p>
            <a:r>
              <a:rPr lang="en-GB" sz="1000" dirty="0">
                <a:ea typeface="Calibri" panose="020F0502020204030204" pitchFamily="34" charset="0"/>
                <a:cs typeface="Calibri" panose="020F0502020204030204" pitchFamily="34" charset="0"/>
              </a:rPr>
              <a:t>I</a:t>
            </a:r>
          </a:p>
          <a:p>
            <a:endParaRPr lang="en-GB" sz="1000" dirty="0">
              <a:ea typeface="Calibri" panose="020F0502020204030204" pitchFamily="34" charset="0"/>
              <a:cs typeface="Calibri" panose="020F0502020204030204" pitchFamily="34" charset="0"/>
            </a:endParaRPr>
          </a:p>
          <a:p>
            <a:r>
              <a:rPr lang="en-GB" sz="1000" dirty="0">
                <a:ea typeface="Calibri" panose="020F0502020204030204" pitchFamily="34" charset="0"/>
                <a:cs typeface="Calibri" panose="020F0502020204030204" pitchFamily="34" charset="0"/>
              </a:rPr>
              <a:t>If you have any clean, good quality items for donating, please leave in a bag under the existing clothes rail.  All donations are gratefully received.  </a:t>
            </a:r>
          </a:p>
          <a:p>
            <a:r>
              <a:rPr lang="en-GB" sz="1000" b="1" dirty="0">
                <a:ea typeface="Calibri" panose="020F0502020204030204" pitchFamily="34" charset="0"/>
                <a:cs typeface="Calibri" panose="020F0502020204030204" pitchFamily="34" charset="0"/>
              </a:rPr>
              <a:t>Thank you.</a:t>
            </a:r>
          </a:p>
          <a:p>
            <a:pPr algn="ctr"/>
            <a:r>
              <a:rPr lang="en-GB" sz="1100" b="1" dirty="0">
                <a:ea typeface="Calibri" panose="020F0502020204030204" pitchFamily="34" charset="0"/>
                <a:cs typeface="Calibri" panose="020F0502020204030204" pitchFamily="34" charset="0"/>
              </a:rPr>
              <a:t>---------------</a:t>
            </a:r>
          </a:p>
          <a:p>
            <a:endParaRPr lang="en-GB" b="1" dirty="0">
              <a:solidFill>
                <a:srgbClr val="4A732F"/>
              </a:solidFill>
              <a:ea typeface="Times New Roman" panose="02020603050405020304" pitchFamily="18" charset="0"/>
              <a:cs typeface="Aptos" panose="020B0004020202020204" pitchFamily="34" charset="0"/>
            </a:endParaRPr>
          </a:p>
          <a:p>
            <a:r>
              <a:rPr lang="en-GB" b="1" dirty="0" err="1">
                <a:solidFill>
                  <a:srgbClr val="4A732F"/>
                </a:solidFill>
                <a:ea typeface="Times New Roman" panose="02020603050405020304" pitchFamily="18" charset="0"/>
                <a:cs typeface="Aptos" panose="020B0004020202020204" pitchFamily="34" charset="0"/>
              </a:rPr>
              <a:t>Classlist</a:t>
            </a:r>
            <a:endParaRPr lang="en-GB" b="1" dirty="0">
              <a:solidFill>
                <a:srgbClr val="4A732F"/>
              </a:solidFill>
              <a:ea typeface="Times New Roman" panose="02020603050405020304" pitchFamily="18" charset="0"/>
              <a:cs typeface="Aptos" panose="020B0004020202020204" pitchFamily="34" charset="0"/>
            </a:endParaRPr>
          </a:p>
          <a:p>
            <a:endParaRPr lang="en-GB" sz="700" b="1" dirty="0">
              <a:solidFill>
                <a:srgbClr val="4A732F"/>
              </a:solidFill>
              <a:ea typeface="Times New Roman" panose="02020603050405020304" pitchFamily="18" charset="0"/>
              <a:cs typeface="Aptos" panose="020B0004020202020204" pitchFamily="34" charset="0"/>
            </a:endParaRPr>
          </a:p>
          <a:p>
            <a:r>
              <a:rPr lang="en-GB" sz="1100" dirty="0">
                <a:ea typeface="Times New Roman" panose="02020603050405020304" pitchFamily="18" charset="0"/>
                <a:cs typeface="Aptos" panose="020B0004020202020204" pitchFamily="34" charset="0"/>
              </a:rPr>
              <a:t>If you haven’t already done so, please </a:t>
            </a:r>
            <a:r>
              <a:rPr lang="en-GB" sz="1100" dirty="0">
                <a:ea typeface="Times New Roman" panose="02020603050405020304" pitchFamily="18" charset="0"/>
                <a:cs typeface="Aptos" panose="020B0004020202020204" pitchFamily="34" charset="0"/>
                <a:hlinkClick r:id="rId10"/>
              </a:rPr>
              <a:t>sign up to Class List</a:t>
            </a:r>
            <a:r>
              <a:rPr lang="en-GB" sz="1100" dirty="0">
                <a:ea typeface="Times New Roman" panose="02020603050405020304" pitchFamily="18" charset="0"/>
                <a:cs typeface="Aptos" panose="020B0004020202020204" pitchFamily="34" charset="0"/>
              </a:rPr>
              <a:t>. This app helps keep track of events and enables you to book tickets and pay for PTFA events.</a:t>
            </a:r>
          </a:p>
          <a:p>
            <a:r>
              <a:rPr lang="en-GB" sz="1100" b="1" dirty="0">
                <a:solidFill>
                  <a:srgbClr val="4A732F"/>
                </a:solidFill>
                <a:ea typeface="Aptos" panose="020B0004020202020204" pitchFamily="34" charset="0"/>
                <a:cs typeface="Aptos" panose="020B0004020202020204" pitchFamily="34" charset="0"/>
              </a:rPr>
              <a:t>-----------------------------------------------------</a:t>
            </a:r>
          </a:p>
          <a:p>
            <a:pPr algn="ctr"/>
            <a:endParaRPr lang="en-GB" sz="1100" b="1" dirty="0">
              <a:solidFill>
                <a:srgbClr val="4A732F"/>
              </a:solidFill>
              <a:ea typeface="Calibri" panose="020F0502020204030204" pitchFamily="34" charset="0"/>
              <a:cs typeface="Calibri" panose="020F0502020204030204" pitchFamily="34" charset="0"/>
            </a:endParaRPr>
          </a:p>
        </p:txBody>
      </p:sp>
      <p:pic>
        <p:nvPicPr>
          <p:cNvPr id="21" name="Picture 6" descr="PTFA | St Peter's Catholic School">
            <a:extLst>
              <a:ext uri="{FF2B5EF4-FFF2-40B4-BE49-F238E27FC236}">
                <a16:creationId xmlns:a16="http://schemas.microsoft.com/office/drawing/2014/main" id="{EB6A9A16-6A47-06B9-27CA-62CDB78A8A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3756" y="54047"/>
            <a:ext cx="1293106" cy="80549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E280F377-D834-B5C3-D6A8-E0FFD76D3605}"/>
              </a:ext>
            </a:extLst>
          </p:cNvPr>
          <p:cNvPicPr>
            <a:picLocks noChangeAspect="1"/>
          </p:cNvPicPr>
          <p:nvPr/>
        </p:nvPicPr>
        <p:blipFill>
          <a:blip r:embed="rId14"/>
          <a:stretch>
            <a:fillRect/>
          </a:stretch>
        </p:blipFill>
        <p:spPr>
          <a:xfrm>
            <a:off x="4202894" y="4509211"/>
            <a:ext cx="2720304" cy="1850752"/>
          </a:xfrm>
          <a:prstGeom prst="rect">
            <a:avLst/>
          </a:prstGeom>
        </p:spPr>
      </p:pic>
      <p:pic>
        <p:nvPicPr>
          <p:cNvPr id="26" name="Picture 25">
            <a:extLst>
              <a:ext uri="{FF2B5EF4-FFF2-40B4-BE49-F238E27FC236}">
                <a16:creationId xmlns:a16="http://schemas.microsoft.com/office/drawing/2014/main" id="{34C84081-5378-5C87-D824-760406AE3252}"/>
              </a:ext>
            </a:extLst>
          </p:cNvPr>
          <p:cNvPicPr>
            <a:picLocks noChangeAspect="1"/>
          </p:cNvPicPr>
          <p:nvPr/>
        </p:nvPicPr>
        <p:blipFill>
          <a:blip r:embed="rId15"/>
          <a:stretch>
            <a:fillRect/>
          </a:stretch>
        </p:blipFill>
        <p:spPr>
          <a:xfrm>
            <a:off x="4174244" y="1899116"/>
            <a:ext cx="2734565" cy="1850752"/>
          </a:xfrm>
          <a:prstGeom prst="rect">
            <a:avLst/>
          </a:prstGeom>
        </p:spPr>
      </p:pic>
      <p:pic>
        <p:nvPicPr>
          <p:cNvPr id="7" name="Picture 2" descr="Employee Spotlight: Understanding Best Practices With Examples">
            <a:extLst>
              <a:ext uri="{FF2B5EF4-FFF2-40B4-BE49-F238E27FC236}">
                <a16:creationId xmlns:a16="http://schemas.microsoft.com/office/drawing/2014/main" id="{35232944-B215-FAB5-918A-4585F554B59F}"/>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225561" y="3102683"/>
            <a:ext cx="1283354" cy="72040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41DF1BE1-6C5A-B7AB-ACB5-BA56509B763E}"/>
              </a:ext>
            </a:extLst>
          </p:cNvPr>
          <p:cNvSpPr txBox="1"/>
          <p:nvPr/>
        </p:nvSpPr>
        <p:spPr>
          <a:xfrm>
            <a:off x="-5205984" y="859544"/>
            <a:ext cx="2670048" cy="369332"/>
          </a:xfrm>
          <a:prstGeom prst="rect">
            <a:avLst/>
          </a:prstGeom>
          <a:noFill/>
        </p:spPr>
        <p:txBody>
          <a:bodyPr wrap="square">
            <a:spAutoFit/>
          </a:bodyPr>
          <a:lstStyle/>
          <a:p>
            <a:r>
              <a:rPr lang="en-GB" sz="1800" b="1" u="sng" dirty="0">
                <a:solidFill>
                  <a:srgbClr val="4A732F"/>
                </a:solidFill>
              </a:rPr>
              <a:t>PTFA Team Spotlight: </a:t>
            </a:r>
          </a:p>
        </p:txBody>
      </p:sp>
      <p:sp>
        <p:nvSpPr>
          <p:cNvPr id="22" name="Rectangle 1">
            <a:extLst>
              <a:ext uri="{FF2B5EF4-FFF2-40B4-BE49-F238E27FC236}">
                <a16:creationId xmlns:a16="http://schemas.microsoft.com/office/drawing/2014/main" id="{D3EEE527-B414-D672-8D74-CB3FFAB5AADE}"/>
              </a:ext>
            </a:extLst>
          </p:cNvPr>
          <p:cNvSpPr>
            <a:spLocks noChangeArrowheads="1"/>
          </p:cNvSpPr>
          <p:nvPr/>
        </p:nvSpPr>
        <p:spPr bwMode="auto">
          <a:xfrm>
            <a:off x="1831975" y="4314438"/>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7" name="AutoShape 2" descr="Rainbow flag pennant garland. Pride month bunting divider simple vector ...">
            <a:extLst>
              <a:ext uri="{FF2B5EF4-FFF2-40B4-BE49-F238E27FC236}">
                <a16:creationId xmlns:a16="http://schemas.microsoft.com/office/drawing/2014/main" id="{8770D7FC-FFD1-5988-67AA-BD92B2CF1A0A}"/>
              </a:ext>
            </a:extLst>
          </p:cNvPr>
          <p:cNvSpPr>
            <a:spLocks noChangeAspect="1" noChangeArrowheads="1"/>
          </p:cNvSpPr>
          <p:nvPr/>
        </p:nvSpPr>
        <p:spPr bwMode="auto">
          <a:xfrm>
            <a:off x="1901825" y="1489075"/>
            <a:ext cx="4181475" cy="20097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9" name="Picture 38">
            <a:extLst>
              <a:ext uri="{FF2B5EF4-FFF2-40B4-BE49-F238E27FC236}">
                <a16:creationId xmlns:a16="http://schemas.microsoft.com/office/drawing/2014/main" id="{D8A1558F-1887-4D85-FA3D-12C167D61EA9}"/>
              </a:ext>
            </a:extLst>
          </p:cNvPr>
          <p:cNvPicPr>
            <a:picLocks noChangeAspect="1"/>
          </p:cNvPicPr>
          <p:nvPr/>
        </p:nvPicPr>
        <p:blipFill>
          <a:blip r:embed="rId17"/>
          <a:stretch>
            <a:fillRect/>
          </a:stretch>
        </p:blipFill>
        <p:spPr>
          <a:xfrm>
            <a:off x="7748354" y="4509211"/>
            <a:ext cx="810838" cy="1158340"/>
          </a:xfrm>
          <a:prstGeom prst="rect">
            <a:avLst/>
          </a:prstGeom>
        </p:spPr>
      </p:pic>
      <p:sp>
        <p:nvSpPr>
          <p:cNvPr id="41" name="TextBox 40">
            <a:extLst>
              <a:ext uri="{FF2B5EF4-FFF2-40B4-BE49-F238E27FC236}">
                <a16:creationId xmlns:a16="http://schemas.microsoft.com/office/drawing/2014/main" id="{C80DC54E-ABAF-0F7A-B900-E81C44FB978D}"/>
              </a:ext>
            </a:extLst>
          </p:cNvPr>
          <p:cNvSpPr txBox="1"/>
          <p:nvPr/>
        </p:nvSpPr>
        <p:spPr>
          <a:xfrm flipH="1">
            <a:off x="8209339" y="3498850"/>
            <a:ext cx="2413642" cy="646331"/>
          </a:xfrm>
          <a:prstGeom prst="rect">
            <a:avLst/>
          </a:prstGeom>
          <a:noFill/>
        </p:spPr>
        <p:txBody>
          <a:bodyPr wrap="square">
            <a:spAutoFit/>
          </a:bodyPr>
          <a:lstStyle/>
          <a:p>
            <a:r>
              <a:rPr lang="en-GB" sz="1800" dirty="0">
                <a:solidFill>
                  <a:srgbClr val="00B050"/>
                </a:solidFill>
              </a:rPr>
              <a:t>Recommended Read Year 6</a:t>
            </a:r>
          </a:p>
        </p:txBody>
      </p:sp>
      <p:pic>
        <p:nvPicPr>
          <p:cNvPr id="6" name="Picture 5">
            <a:extLst>
              <a:ext uri="{FF2B5EF4-FFF2-40B4-BE49-F238E27FC236}">
                <a16:creationId xmlns:a16="http://schemas.microsoft.com/office/drawing/2014/main" id="{57121637-5353-22CC-B9CE-1B5E7FB03A56}"/>
              </a:ext>
            </a:extLst>
          </p:cNvPr>
          <p:cNvPicPr>
            <a:picLocks noChangeAspect="1"/>
          </p:cNvPicPr>
          <p:nvPr/>
        </p:nvPicPr>
        <p:blipFill>
          <a:blip r:embed="rId18"/>
          <a:stretch>
            <a:fillRect/>
          </a:stretch>
        </p:blipFill>
        <p:spPr>
          <a:xfrm>
            <a:off x="2242104" y="1238057"/>
            <a:ext cx="1408739" cy="1060975"/>
          </a:xfrm>
          <a:prstGeom prst="rect">
            <a:avLst/>
          </a:prstGeom>
        </p:spPr>
      </p:pic>
      <p:pic>
        <p:nvPicPr>
          <p:cNvPr id="12" name="Picture 11">
            <a:extLst>
              <a:ext uri="{FF2B5EF4-FFF2-40B4-BE49-F238E27FC236}">
                <a16:creationId xmlns:a16="http://schemas.microsoft.com/office/drawing/2014/main" id="{A46477C4-D02D-EDD1-EB0D-75B7A26994A1}"/>
              </a:ext>
            </a:extLst>
          </p:cNvPr>
          <p:cNvPicPr>
            <a:picLocks noChangeAspect="1"/>
          </p:cNvPicPr>
          <p:nvPr/>
        </p:nvPicPr>
        <p:blipFill>
          <a:blip r:embed="rId19"/>
          <a:stretch>
            <a:fillRect/>
          </a:stretch>
        </p:blipFill>
        <p:spPr>
          <a:xfrm>
            <a:off x="2752535" y="6183655"/>
            <a:ext cx="1349546" cy="1111391"/>
          </a:xfrm>
          <a:prstGeom prst="rect">
            <a:avLst/>
          </a:prstGeom>
        </p:spPr>
      </p:pic>
      <p:pic>
        <p:nvPicPr>
          <p:cNvPr id="19" name="Picture 18">
            <a:extLst>
              <a:ext uri="{FF2B5EF4-FFF2-40B4-BE49-F238E27FC236}">
                <a16:creationId xmlns:a16="http://schemas.microsoft.com/office/drawing/2014/main" id="{9B9012C4-6EA5-CF90-0A02-7DAC64F75E36}"/>
              </a:ext>
            </a:extLst>
          </p:cNvPr>
          <p:cNvPicPr>
            <a:picLocks noChangeAspect="1"/>
          </p:cNvPicPr>
          <p:nvPr/>
        </p:nvPicPr>
        <p:blipFill>
          <a:blip r:embed="rId20"/>
          <a:stretch>
            <a:fillRect/>
          </a:stretch>
        </p:blipFill>
        <p:spPr>
          <a:xfrm>
            <a:off x="226820" y="8749623"/>
            <a:ext cx="1584076" cy="1116182"/>
          </a:xfrm>
          <a:prstGeom prst="rect">
            <a:avLst/>
          </a:prstGeom>
        </p:spPr>
      </p:pic>
      <p:sp>
        <p:nvSpPr>
          <p:cNvPr id="31" name="TextBox 30">
            <a:extLst>
              <a:ext uri="{FF2B5EF4-FFF2-40B4-BE49-F238E27FC236}">
                <a16:creationId xmlns:a16="http://schemas.microsoft.com/office/drawing/2014/main" id="{C50AC9DA-74CE-0743-E90A-8AC6A57E89CE}"/>
              </a:ext>
            </a:extLst>
          </p:cNvPr>
          <p:cNvSpPr txBox="1"/>
          <p:nvPr/>
        </p:nvSpPr>
        <p:spPr>
          <a:xfrm>
            <a:off x="2156124" y="8912637"/>
            <a:ext cx="1584076" cy="984885"/>
          </a:xfrm>
          <a:prstGeom prst="rect">
            <a:avLst/>
          </a:prstGeom>
          <a:noFill/>
        </p:spPr>
        <p:txBody>
          <a:bodyPr wrap="square">
            <a:spAutoFit/>
          </a:bodyPr>
          <a:lstStyle/>
          <a:p>
            <a:pPr indent="0" algn="l">
              <a:buNone/>
            </a:pPr>
            <a:r>
              <a:rPr lang="en-GB" sz="1000" b="0" i="0" dirty="0">
                <a:solidFill>
                  <a:schemeClr val="tx1"/>
                </a:solidFill>
                <a:effectLst/>
                <a:latin typeface="+mn-lt"/>
              </a:rPr>
              <a:t>Hill View Primary Academy P.T.F.A. Committee Member</a:t>
            </a:r>
          </a:p>
          <a:p>
            <a:pPr indent="0" algn="l">
              <a:buNone/>
            </a:pPr>
            <a:r>
              <a:rPr lang="en-GB" sz="1000" b="0" i="0" dirty="0">
                <a:solidFill>
                  <a:schemeClr val="tx1"/>
                </a:solidFill>
                <a:effectLst/>
                <a:latin typeface="+mn-lt"/>
              </a:rPr>
              <a:t>Reg. Charity No. 800662</a:t>
            </a:r>
          </a:p>
          <a:p>
            <a:pPr indent="0" algn="l">
              <a:buNone/>
            </a:pPr>
            <a:r>
              <a:rPr lang="en-GB" sz="1800" b="0" i="0" dirty="0">
                <a:solidFill>
                  <a:schemeClr val="tx1"/>
                </a:solidFill>
                <a:effectLst/>
                <a:latin typeface="+mn-lt"/>
              </a:rPr>
              <a:t> </a:t>
            </a:r>
            <a:endParaRPr lang="en-GB" sz="1200" b="0" i="0" dirty="0">
              <a:solidFill>
                <a:srgbClr val="242424"/>
              </a:solidFill>
              <a:effectLst/>
              <a:latin typeface="Aptos" panose="020B0004020202020204" pitchFamily="34" charset="0"/>
            </a:endParaRPr>
          </a:p>
        </p:txBody>
      </p:sp>
    </p:spTree>
    <p:extLst>
      <p:ext uri="{BB962C8B-B14F-4D97-AF65-F5344CB8AC3E}">
        <p14:creationId xmlns:p14="http://schemas.microsoft.com/office/powerpoint/2010/main" val="2739908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DB395-8F2F-AA6B-935B-95CC0A0F7EDB}"/>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476758EE-A544-8543-4BF2-DB605B471296}"/>
              </a:ext>
            </a:extLst>
          </p:cNvPr>
          <p:cNvSpPr>
            <a:spLocks noChangeArrowheads="1"/>
          </p:cNvSpPr>
          <p:nvPr/>
        </p:nvSpPr>
        <p:spPr bwMode="auto">
          <a:xfrm>
            <a:off x="4116387" y="54496"/>
            <a:ext cx="2741613" cy="9914683"/>
          </a:xfrm>
          <a:prstGeom prst="rect">
            <a:avLst/>
          </a:prstGeom>
          <a:solidFill>
            <a:srgbClr val="265A2F">
              <a:alpha val="27000"/>
            </a:srgbClr>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2" name="AutoShape 2" descr="Phone Png Icon - Phone Clipart, Transparent Png - kindpng">
            <a:extLst>
              <a:ext uri="{FF2B5EF4-FFF2-40B4-BE49-F238E27FC236}">
                <a16:creationId xmlns:a16="http://schemas.microsoft.com/office/drawing/2014/main" id="{B0909DD9-8179-3437-32B7-1F1C5FC2E6AA}"/>
              </a:ext>
            </a:extLst>
          </p:cNvPr>
          <p:cNvSpPr>
            <a:spLocks noChangeAspect="1" noChangeArrowheads="1"/>
          </p:cNvSpPr>
          <p:nvPr/>
        </p:nvSpPr>
        <p:spPr bwMode="auto">
          <a:xfrm>
            <a:off x="155575" y="-1444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39" tIns="45720" rIns="91439" bIns="45720" numCol="1" anchor="t" anchorCtr="0" compatLnSpc="1">
            <a:prstTxWarp prst="textNoShape">
              <a:avLst/>
            </a:prstTxWarp>
          </a:bodyPr>
          <a:lstStyle/>
          <a:p>
            <a:endParaRPr lang="en-GB"/>
          </a:p>
        </p:txBody>
      </p:sp>
      <p:sp>
        <p:nvSpPr>
          <p:cNvPr id="4" name="AutoShape 2" descr="Flyer for Schools.pdf">
            <a:extLst>
              <a:ext uri="{FF2B5EF4-FFF2-40B4-BE49-F238E27FC236}">
                <a16:creationId xmlns:a16="http://schemas.microsoft.com/office/drawing/2014/main" id="{1767D412-8928-3F40-E5B8-51396B930EE7}"/>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4">
            <a:extLst>
              <a:ext uri="{FF2B5EF4-FFF2-40B4-BE49-F238E27FC236}">
                <a16:creationId xmlns:a16="http://schemas.microsoft.com/office/drawing/2014/main" id="{8D0A01D3-4E48-24AF-170C-683386A69BEB}"/>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AutoShape 4" descr="Creative Ensemble  - 2025.pdf">
            <a:extLst>
              <a:ext uri="{FF2B5EF4-FFF2-40B4-BE49-F238E27FC236}">
                <a16:creationId xmlns:a16="http://schemas.microsoft.com/office/drawing/2014/main" id="{C0D728F1-CC92-B815-1E9E-6F6D0D590EF1}"/>
              </a:ext>
            </a:extLst>
          </p:cNvPr>
          <p:cNvSpPr>
            <a:spLocks noChangeAspect="1" noChangeArrowheads="1"/>
          </p:cNvSpPr>
          <p:nvPr/>
        </p:nvSpPr>
        <p:spPr bwMode="auto">
          <a:xfrm>
            <a:off x="3581400" y="5105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FEF1E40A-E367-F070-9145-3428F5EEB5DC}"/>
              </a:ext>
            </a:extLst>
          </p:cNvPr>
          <p:cNvSpPr txBox="1"/>
          <p:nvPr/>
        </p:nvSpPr>
        <p:spPr>
          <a:xfrm>
            <a:off x="-3952785" y="895453"/>
            <a:ext cx="3770364" cy="784830"/>
          </a:xfrm>
          <a:prstGeom prst="rect">
            <a:avLst/>
          </a:prstGeom>
          <a:noFill/>
          <a:ln>
            <a:solidFill>
              <a:schemeClr val="accent6">
                <a:lumMod val="75000"/>
              </a:schemeClr>
            </a:solidFill>
          </a:ln>
        </p:spPr>
        <p:txBody>
          <a:bodyPr wrap="square" rtlCol="0">
            <a:spAutoFit/>
          </a:bodyPr>
          <a:lstStyle/>
          <a:p>
            <a:pPr defTabSz="914400" eaLnBrk="0" fontAlgn="base" hangingPunct="0">
              <a:spcBef>
                <a:spcPct val="0"/>
              </a:spcBef>
              <a:spcAft>
                <a:spcPct val="0"/>
              </a:spcAft>
            </a:pPr>
            <a:r>
              <a:rPr lang="en-GB" sz="900" b="1" dirty="0">
                <a:latin typeface="Calibri" panose="020F0502020204030204" pitchFamily="34" charset="0"/>
                <a:ea typeface="Times New Roman" panose="02020603050405020304" pitchFamily="18" charset="0"/>
                <a:cs typeface="Times New Roman" panose="02020603050405020304" pitchFamily="18" charset="0"/>
              </a:rPr>
              <a:t>ADVERTS</a:t>
            </a:r>
            <a:r>
              <a:rPr lang="en-GB" sz="900" dirty="0">
                <a:latin typeface="Calibri" panose="020F0502020204030204" pitchFamily="34" charset="0"/>
                <a:ea typeface="Times New Roman" panose="02020603050405020304" pitchFamily="18" charset="0"/>
                <a:cs typeface="Times New Roman" panose="02020603050405020304" pitchFamily="18" charset="0"/>
              </a:rPr>
              <a:t> – Hill View Primary places all adverts in good faith. It should be noted however that the quality of products or services being offered have not been checked by the school nor are the school aware whether necessary DBS checks have been carried out. Hill View Primary is neither encouraging nor discouraging any advert placed.</a:t>
            </a:r>
          </a:p>
        </p:txBody>
      </p:sp>
      <p:pic>
        <p:nvPicPr>
          <p:cNvPr id="5" name="Picture 4">
            <a:extLst>
              <a:ext uri="{FF2B5EF4-FFF2-40B4-BE49-F238E27FC236}">
                <a16:creationId xmlns:a16="http://schemas.microsoft.com/office/drawing/2014/main" id="{75B52AFA-307C-C29A-E76F-173602B0CB9F}"/>
              </a:ext>
            </a:extLst>
          </p:cNvPr>
          <p:cNvPicPr>
            <a:picLocks noChangeAspect="1"/>
          </p:cNvPicPr>
          <p:nvPr/>
        </p:nvPicPr>
        <p:blipFill>
          <a:blip r:embed="rId2"/>
          <a:stretch>
            <a:fillRect/>
          </a:stretch>
        </p:blipFill>
        <p:spPr>
          <a:xfrm>
            <a:off x="-1831522" y="6520172"/>
            <a:ext cx="1545035" cy="1534489"/>
          </a:xfrm>
          <a:prstGeom prst="rect">
            <a:avLst/>
          </a:prstGeom>
        </p:spPr>
      </p:pic>
      <p:grpSp>
        <p:nvGrpSpPr>
          <p:cNvPr id="14" name="Group 13">
            <a:extLst>
              <a:ext uri="{FF2B5EF4-FFF2-40B4-BE49-F238E27FC236}">
                <a16:creationId xmlns:a16="http://schemas.microsoft.com/office/drawing/2014/main" id="{34A6EFF7-CC70-A2A3-16C7-D5D72E5550F7}"/>
              </a:ext>
            </a:extLst>
          </p:cNvPr>
          <p:cNvGrpSpPr/>
          <p:nvPr/>
        </p:nvGrpSpPr>
        <p:grpSpPr>
          <a:xfrm>
            <a:off x="4123526" y="660231"/>
            <a:ext cx="5925517" cy="9664184"/>
            <a:chOff x="4048822" y="693416"/>
            <a:chExt cx="5933475" cy="9664184"/>
          </a:xfrm>
        </p:grpSpPr>
        <p:sp>
          <p:nvSpPr>
            <p:cNvPr id="15" name="TextBox 14">
              <a:extLst>
                <a:ext uri="{FF2B5EF4-FFF2-40B4-BE49-F238E27FC236}">
                  <a16:creationId xmlns:a16="http://schemas.microsoft.com/office/drawing/2014/main" id="{A857B287-6AA9-5E12-81F7-B12810A6E589}"/>
                </a:ext>
              </a:extLst>
            </p:cNvPr>
            <p:cNvSpPr txBox="1"/>
            <p:nvPr/>
          </p:nvSpPr>
          <p:spPr>
            <a:xfrm rot="10800000" flipV="1">
              <a:off x="4048822" y="693416"/>
              <a:ext cx="2803246" cy="966418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Calibri" panose="020F0502020204030204"/>
                <a:sym typeface="Segoe UI Emoji" panose="020B0502040204020203" pitchFamily="34" charset="0"/>
              </a:endParaRPr>
            </a:p>
            <a:p>
              <a:r>
                <a:rPr lang="en-GB" sz="1400" b="1" dirty="0"/>
                <a:t>Reception Classes September 2027</a:t>
              </a:r>
            </a:p>
            <a:p>
              <a:endParaRPr lang="en-GB" sz="1400" dirty="0"/>
            </a:p>
            <a:p>
              <a:r>
                <a:rPr lang="en-GB" sz="1400" dirty="0"/>
                <a:t>If you have a child due to start school in September 2027, we would be delighted to welcome you for a tour of our school. </a:t>
              </a:r>
            </a:p>
            <a:p>
              <a:endParaRPr lang="en-GB" sz="1400" dirty="0"/>
            </a:p>
            <a:p>
              <a:r>
                <a:rPr lang="en-GB" sz="1400" dirty="0"/>
                <a:t>The tour dates and times are:</a:t>
              </a:r>
            </a:p>
            <a:p>
              <a:r>
                <a:rPr lang="en-GB" sz="1400" dirty="0"/>
                <a:t>Friday 9</a:t>
              </a:r>
              <a:r>
                <a:rPr lang="en-GB" sz="1400" baseline="30000" dirty="0"/>
                <a:t>th</a:t>
              </a:r>
              <a:r>
                <a:rPr lang="en-GB" sz="1400" dirty="0"/>
                <a:t> October at 11am</a:t>
              </a:r>
            </a:p>
            <a:p>
              <a:r>
                <a:rPr lang="en-GB" sz="1400" dirty="0"/>
                <a:t>Thursday 15</a:t>
              </a:r>
              <a:r>
                <a:rPr lang="en-GB" sz="1400" baseline="30000" dirty="0"/>
                <a:t>th</a:t>
              </a:r>
              <a:r>
                <a:rPr lang="en-GB" sz="1400" dirty="0"/>
                <a:t> October at 9am</a:t>
              </a:r>
            </a:p>
            <a:p>
              <a:r>
                <a:rPr lang="en-GB" sz="1400" dirty="0"/>
                <a:t>Tuesday 20</a:t>
              </a:r>
              <a:r>
                <a:rPr lang="en-GB" sz="1400" baseline="30000" dirty="0"/>
                <a:t>th</a:t>
              </a:r>
              <a:r>
                <a:rPr lang="en-GB" sz="1400" dirty="0"/>
                <a:t> October at 2pm</a:t>
              </a:r>
            </a:p>
            <a:p>
              <a:r>
                <a:rPr lang="en-GB" sz="1400" dirty="0"/>
                <a:t>Friday 23</a:t>
              </a:r>
              <a:r>
                <a:rPr lang="en-GB" sz="1400" baseline="30000" dirty="0"/>
                <a:t>rd</a:t>
              </a:r>
              <a:r>
                <a:rPr lang="en-GB" sz="1400" dirty="0"/>
                <a:t> October at 9.15am</a:t>
              </a:r>
            </a:p>
            <a:p>
              <a:endParaRPr lang="en-GB" sz="1400" dirty="0"/>
            </a:p>
            <a:p>
              <a:r>
                <a:rPr lang="en-GB" sz="1400" dirty="0"/>
                <a:t>If you would like to attend one of these dates, please contact the office on 01202 514109 or email </a:t>
              </a:r>
              <a:r>
                <a:rPr lang="en-GB" sz="1400" dirty="0">
                  <a:hlinkClick r:id="rId3"/>
                </a:rPr>
                <a:t>reception@hillviewacademy.org</a:t>
              </a:r>
              <a:endParaRPr lang="en-GB" sz="1400" dirty="0"/>
            </a:p>
            <a:p>
              <a:endParaRPr lang="en-GB" sz="1400" dirty="0"/>
            </a:p>
            <a:p>
              <a:r>
                <a:rPr lang="en-GB" sz="1400" dirty="0"/>
                <a:t>To apply for your child’s place please go to BCP Council admissions website. </a:t>
              </a:r>
            </a:p>
            <a:p>
              <a:r>
                <a:rPr lang="en-GB" sz="1400" dirty="0">
                  <a:hlinkClick r:id="rId4"/>
                </a:rPr>
                <a:t>School admissions | BCP</a:t>
              </a:r>
              <a:endParaRPr lang="en-GB" sz="1400" dirty="0"/>
            </a:p>
            <a:p>
              <a:endParaRPr lang="en-GB" sz="1400" b="1" dirty="0"/>
            </a:p>
            <a:p>
              <a:r>
                <a:rPr lang="en-GB" sz="1400" b="1" dirty="0"/>
                <a:t>Key Admission Dates:-</a:t>
              </a:r>
            </a:p>
            <a:p>
              <a:pPr marL="342900" lvl="0" indent="-342900" fontAlgn="t">
                <a:lnSpc>
                  <a:spcPct val="100000"/>
                </a:lnSpc>
                <a:buFont typeface="Arial" panose="020B0604020202020204" pitchFamily="34" charset="0"/>
                <a:buChar char="•"/>
              </a:pPr>
              <a:r>
                <a:rPr lang="en-GB" sz="1400" dirty="0"/>
                <a:t>Applications open: </a:t>
              </a:r>
              <a:r>
                <a:rPr lang="en-GB" sz="1400" b="1" dirty="0"/>
                <a:t>1 November 2026</a:t>
              </a:r>
              <a:endParaRPr lang="en-GB" sz="1400" dirty="0"/>
            </a:p>
            <a:p>
              <a:pPr marL="342900" lvl="0" indent="-342900" fontAlgn="t">
                <a:lnSpc>
                  <a:spcPct val="100000"/>
                </a:lnSpc>
                <a:buFont typeface="Arial" panose="020B0604020202020204" pitchFamily="34" charset="0"/>
                <a:buChar char="•"/>
              </a:pPr>
              <a:r>
                <a:rPr lang="en-GB" sz="1400" dirty="0"/>
                <a:t>Closing date for applications: </a:t>
              </a:r>
              <a:r>
                <a:rPr lang="en-GB" sz="1400" b="1" dirty="0"/>
                <a:t>15 January 2027</a:t>
              </a:r>
              <a:endParaRPr lang="en-GB" sz="1400" dirty="0"/>
            </a:p>
            <a:p>
              <a:pPr marL="342900" lvl="0" indent="-342900" fontAlgn="t">
                <a:lnSpc>
                  <a:spcPct val="100000"/>
                </a:lnSpc>
                <a:buFont typeface="Arial" panose="020B0604020202020204" pitchFamily="34" charset="0"/>
                <a:buChar char="•"/>
              </a:pPr>
              <a:r>
                <a:rPr lang="en-GB" sz="1400" dirty="0"/>
                <a:t>School offer day: </a:t>
              </a:r>
              <a:r>
                <a:rPr lang="en-GB" sz="1400" b="1" dirty="0"/>
                <a:t>16 April 2027</a:t>
              </a:r>
              <a:endParaRPr lang="en-GB" sz="1400" dirty="0"/>
            </a:p>
            <a:p>
              <a:pPr marL="342900" lvl="0" indent="-342900" fontAlgn="t">
                <a:lnSpc>
                  <a:spcPct val="100000"/>
                </a:lnSpc>
                <a:buFont typeface="Arial" panose="020B0604020202020204" pitchFamily="34" charset="0"/>
                <a:buChar char="•"/>
              </a:pPr>
              <a:r>
                <a:rPr lang="en-GB" sz="1400" dirty="0"/>
                <a:t>Deadline for parents to accept their offer: </a:t>
              </a:r>
              <a:r>
                <a:rPr lang="en-GB" sz="1400" b="1" dirty="0"/>
                <a:t>30 April 2027</a:t>
              </a:r>
            </a:p>
            <a:p>
              <a:pPr lvl="0" fontAlgn="t">
                <a:lnSpc>
                  <a:spcPct val="100000"/>
                </a:lnSpc>
              </a:pPr>
              <a:endParaRPr lang="en-GB" sz="1400" dirty="0"/>
            </a:p>
            <a:p>
              <a:pPr fontAlgn="t">
                <a:lnSpc>
                  <a:spcPct val="100000"/>
                </a:lnSpc>
                <a:buNone/>
              </a:pPr>
              <a:r>
                <a:rPr lang="en-GB" sz="1400" dirty="0"/>
                <a:t>Please see the link below for BCP Council Primary School Admissions Guide and further information about the application process.</a:t>
              </a:r>
            </a:p>
            <a:p>
              <a:endParaRPr lang="en-GB" sz="1400" b="1" dirty="0"/>
            </a:p>
            <a:p>
              <a:endParaRPr lang="en-GB" sz="1400" b="1" dirty="0"/>
            </a:p>
            <a:p>
              <a:endParaRPr lang="en-GB" sz="1400" dirty="0"/>
            </a:p>
            <a:p>
              <a:r>
                <a:rPr lang="en-GB" sz="1400" dirty="0"/>
                <a:t>Thank you</a:t>
              </a:r>
            </a:p>
            <a:p>
              <a:endParaRPr lang="en-GB" sz="1400" dirty="0"/>
            </a:p>
            <a:p>
              <a:endParaRPr lang="en-GB" sz="1400" dirty="0"/>
            </a:p>
            <a:p>
              <a:pPr algn="ctr"/>
              <a:endParaRPr lang="en-GB" sz="1100" b="1" dirty="0"/>
            </a:p>
            <a:p>
              <a:pPr algn="ctr"/>
              <a:endParaRPr lang="en-GB" sz="1100" b="1" dirty="0"/>
            </a:p>
          </p:txBody>
        </p:sp>
        <p:pic>
          <p:nvPicPr>
            <p:cNvPr id="19" name="Picture 2" descr="500+ Thousand School Holiday Royalty-Free Images, Stock Photos &amp; Pictures |  Shutterstock">
              <a:extLst>
                <a:ext uri="{FF2B5EF4-FFF2-40B4-BE49-F238E27FC236}">
                  <a16:creationId xmlns:a16="http://schemas.microsoft.com/office/drawing/2014/main" id="{DFFB8430-AD1D-E496-F1E0-CF07A828E07B}"/>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7456"/>
            <a:stretch>
              <a:fillRect/>
            </a:stretch>
          </p:blipFill>
          <p:spPr bwMode="auto">
            <a:xfrm>
              <a:off x="8700828" y="5805176"/>
              <a:ext cx="1281469" cy="847088"/>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AutoShape 2" descr="We're proud to support Number Day 2026 – celebrating 26 years! - Promote  Your School">
            <a:extLst>
              <a:ext uri="{FF2B5EF4-FFF2-40B4-BE49-F238E27FC236}">
                <a16:creationId xmlns:a16="http://schemas.microsoft.com/office/drawing/2014/main" id="{BACE2FE0-340A-FA0F-D872-3E6DE3A1DEA3}"/>
              </a:ext>
            </a:extLst>
          </p:cNvPr>
          <p:cNvSpPr>
            <a:spLocks noChangeAspect="1" noChangeArrowheads="1"/>
          </p:cNvSpPr>
          <p:nvPr/>
        </p:nvSpPr>
        <p:spPr bwMode="auto">
          <a:xfrm>
            <a:off x="3733800" y="5257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 name="TextBox 25">
            <a:extLst>
              <a:ext uri="{FF2B5EF4-FFF2-40B4-BE49-F238E27FC236}">
                <a16:creationId xmlns:a16="http://schemas.microsoft.com/office/drawing/2014/main" id="{6DCE3AD5-2650-986B-CF24-F9F597602BFC}"/>
              </a:ext>
            </a:extLst>
          </p:cNvPr>
          <p:cNvSpPr txBox="1"/>
          <p:nvPr/>
        </p:nvSpPr>
        <p:spPr>
          <a:xfrm>
            <a:off x="-4794403" y="8262616"/>
            <a:ext cx="4023613" cy="646331"/>
          </a:xfrm>
          <a:prstGeom prst="rect">
            <a:avLst/>
          </a:prstGeom>
          <a:noFill/>
        </p:spPr>
        <p:txBody>
          <a:bodyPr wrap="square">
            <a:spAutoFit/>
          </a:bodyPr>
          <a:lstStyle/>
          <a:p>
            <a:pPr>
              <a:buNone/>
            </a:pPr>
            <a:r>
              <a:rPr lang="en-GB" sz="1800" kern="12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Little Bricks clubs have spaces, please see leaflet below for details. Thank you</a:t>
            </a:r>
            <a:endParaRPr lang="en-GB" sz="2000" dirty="0">
              <a:effectLst/>
              <a:latin typeface="Times New Roman" panose="02020603050405020304" pitchFamily="18" charset="0"/>
              <a:ea typeface="Times New Roman" panose="02020603050405020304" pitchFamily="18" charset="0"/>
            </a:endParaRPr>
          </a:p>
        </p:txBody>
      </p:sp>
      <p:pic>
        <p:nvPicPr>
          <p:cNvPr id="8" name="Picture 7">
            <a:extLst>
              <a:ext uri="{FF2B5EF4-FFF2-40B4-BE49-F238E27FC236}">
                <a16:creationId xmlns:a16="http://schemas.microsoft.com/office/drawing/2014/main" id="{F6D3F931-2F94-B808-586B-FEAC0888B617}"/>
              </a:ext>
            </a:extLst>
          </p:cNvPr>
          <p:cNvPicPr>
            <a:picLocks noChangeAspect="1"/>
          </p:cNvPicPr>
          <p:nvPr/>
        </p:nvPicPr>
        <p:blipFill>
          <a:blip r:embed="rId6"/>
          <a:stretch>
            <a:fillRect/>
          </a:stretch>
        </p:blipFill>
        <p:spPr>
          <a:xfrm>
            <a:off x="226191" y="6789222"/>
            <a:ext cx="811701" cy="1154867"/>
          </a:xfrm>
          <a:prstGeom prst="rect">
            <a:avLst/>
          </a:prstGeom>
        </p:spPr>
      </p:pic>
      <p:sp>
        <p:nvSpPr>
          <p:cNvPr id="21" name="TextBox 20">
            <a:extLst>
              <a:ext uri="{FF2B5EF4-FFF2-40B4-BE49-F238E27FC236}">
                <a16:creationId xmlns:a16="http://schemas.microsoft.com/office/drawing/2014/main" id="{3C433A43-8020-CF71-698B-57CCD7E499C0}"/>
              </a:ext>
            </a:extLst>
          </p:cNvPr>
          <p:cNvSpPr txBox="1"/>
          <p:nvPr/>
        </p:nvSpPr>
        <p:spPr>
          <a:xfrm>
            <a:off x="4811418" y="8447438"/>
            <a:ext cx="2600667" cy="523220"/>
          </a:xfrm>
          <a:prstGeom prst="rect">
            <a:avLst/>
          </a:prstGeom>
          <a:noFill/>
        </p:spPr>
        <p:txBody>
          <a:bodyPr wrap="square" rtlCol="0">
            <a:spAutoFit/>
          </a:bodyPr>
          <a:lstStyle/>
          <a:p>
            <a:endParaRPr lang="en-GB" sz="1400" b="1" dirty="0">
              <a:solidFill>
                <a:srgbClr val="00B050"/>
              </a:solidFill>
            </a:endParaRPr>
          </a:p>
          <a:p>
            <a:endParaRPr lang="en-GB" sz="1400" b="1" dirty="0">
              <a:solidFill>
                <a:srgbClr val="00B050"/>
              </a:solidFill>
            </a:endParaRPr>
          </a:p>
        </p:txBody>
      </p:sp>
      <p:sp>
        <p:nvSpPr>
          <p:cNvPr id="24" name="TextBox 23">
            <a:extLst>
              <a:ext uri="{FF2B5EF4-FFF2-40B4-BE49-F238E27FC236}">
                <a16:creationId xmlns:a16="http://schemas.microsoft.com/office/drawing/2014/main" id="{6B4EEB7D-37D1-8902-8ECC-3018D39AD233}"/>
              </a:ext>
            </a:extLst>
          </p:cNvPr>
          <p:cNvSpPr txBox="1"/>
          <p:nvPr/>
        </p:nvSpPr>
        <p:spPr>
          <a:xfrm>
            <a:off x="-4043685" y="-1005886"/>
            <a:ext cx="3121025" cy="369332"/>
          </a:xfrm>
          <a:prstGeom prst="rect">
            <a:avLst/>
          </a:prstGeom>
          <a:noFill/>
        </p:spPr>
        <p:txBody>
          <a:bodyPr wrap="square" rtlCol="0">
            <a:spAutoFit/>
          </a:bodyPr>
          <a:lstStyle/>
          <a:p>
            <a:r>
              <a:rPr lang="en-GB" dirty="0"/>
              <a:t>Yea5 Parents information</a:t>
            </a:r>
          </a:p>
        </p:txBody>
      </p:sp>
      <p:pic>
        <p:nvPicPr>
          <p:cNvPr id="12" name="Picture 11">
            <a:extLst>
              <a:ext uri="{FF2B5EF4-FFF2-40B4-BE49-F238E27FC236}">
                <a16:creationId xmlns:a16="http://schemas.microsoft.com/office/drawing/2014/main" id="{5F748A0B-9474-D5D3-0A9B-9CB5236B51D6}"/>
              </a:ext>
            </a:extLst>
          </p:cNvPr>
          <p:cNvPicPr>
            <a:picLocks noChangeAspect="1"/>
          </p:cNvPicPr>
          <p:nvPr/>
        </p:nvPicPr>
        <p:blipFill>
          <a:blip r:embed="rId7"/>
          <a:stretch>
            <a:fillRect/>
          </a:stretch>
        </p:blipFill>
        <p:spPr>
          <a:xfrm>
            <a:off x="-4390654" y="5710826"/>
            <a:ext cx="1847274" cy="1306608"/>
          </a:xfrm>
          <a:prstGeom prst="rect">
            <a:avLst/>
          </a:prstGeom>
        </p:spPr>
      </p:pic>
      <p:sp>
        <p:nvSpPr>
          <p:cNvPr id="30" name="TextBox 29">
            <a:extLst>
              <a:ext uri="{FF2B5EF4-FFF2-40B4-BE49-F238E27FC236}">
                <a16:creationId xmlns:a16="http://schemas.microsoft.com/office/drawing/2014/main" id="{46F09561-502C-4379-C06E-22CBC31BB8B9}"/>
              </a:ext>
            </a:extLst>
          </p:cNvPr>
          <p:cNvSpPr txBox="1"/>
          <p:nvPr/>
        </p:nvSpPr>
        <p:spPr>
          <a:xfrm>
            <a:off x="17564" y="2958155"/>
            <a:ext cx="4021036"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solidFill>
                <a:srgbClr val="000000"/>
              </a:solidFill>
              <a:latin typeface="Calibri" panose="020F0502020204030204"/>
              <a:ea typeface="Times New Roman" panose="02020603050405020304" pitchFamily="18" charset="0"/>
              <a:cs typeface="Aptos" panose="020B00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Times New Roman" panose="02020603050405020304" pitchFamily="18" charset="0"/>
                <a:cs typeface="Aptos" panose="020B0004020202020204" pitchFamily="34" charset="0"/>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8" name="Picture 27">
            <a:extLst>
              <a:ext uri="{FF2B5EF4-FFF2-40B4-BE49-F238E27FC236}">
                <a16:creationId xmlns:a16="http://schemas.microsoft.com/office/drawing/2014/main" id="{169786F9-2644-F04F-E6DF-0A2877DCBBCA}"/>
              </a:ext>
            </a:extLst>
          </p:cNvPr>
          <p:cNvPicPr>
            <a:picLocks noChangeAspect="1"/>
          </p:cNvPicPr>
          <p:nvPr/>
        </p:nvPicPr>
        <p:blipFill>
          <a:blip r:embed="rId8"/>
          <a:stretch>
            <a:fillRect/>
          </a:stretch>
        </p:blipFill>
        <p:spPr>
          <a:xfrm>
            <a:off x="-7650984" y="3772936"/>
            <a:ext cx="2987299" cy="4244708"/>
          </a:xfrm>
          <a:prstGeom prst="rect">
            <a:avLst/>
          </a:prstGeom>
        </p:spPr>
      </p:pic>
      <p:pic>
        <p:nvPicPr>
          <p:cNvPr id="32" name="Picture 31">
            <a:extLst>
              <a:ext uri="{FF2B5EF4-FFF2-40B4-BE49-F238E27FC236}">
                <a16:creationId xmlns:a16="http://schemas.microsoft.com/office/drawing/2014/main" id="{6998E94E-D287-FB09-6338-07117A208222}"/>
              </a:ext>
            </a:extLst>
          </p:cNvPr>
          <p:cNvPicPr>
            <a:picLocks noChangeAspect="1"/>
          </p:cNvPicPr>
          <p:nvPr/>
        </p:nvPicPr>
        <p:blipFill>
          <a:blip r:embed="rId9"/>
          <a:stretch>
            <a:fillRect/>
          </a:stretch>
        </p:blipFill>
        <p:spPr>
          <a:xfrm>
            <a:off x="-6753626" y="-156030"/>
            <a:ext cx="2634334" cy="1505961"/>
          </a:xfrm>
          <a:prstGeom prst="rect">
            <a:avLst/>
          </a:prstGeom>
        </p:spPr>
      </p:pic>
      <p:sp>
        <p:nvSpPr>
          <p:cNvPr id="7" name="TextBox 6">
            <a:extLst>
              <a:ext uri="{FF2B5EF4-FFF2-40B4-BE49-F238E27FC236}">
                <a16:creationId xmlns:a16="http://schemas.microsoft.com/office/drawing/2014/main" id="{75BB6135-2051-949B-8D1A-53CE4AEEBA60}"/>
              </a:ext>
            </a:extLst>
          </p:cNvPr>
          <p:cNvSpPr txBox="1"/>
          <p:nvPr/>
        </p:nvSpPr>
        <p:spPr>
          <a:xfrm>
            <a:off x="69186" y="1845919"/>
            <a:ext cx="4095309" cy="3677930"/>
          </a:xfrm>
          <a:prstGeom prst="rect">
            <a:avLst/>
          </a:prstGeom>
          <a:noFill/>
        </p:spPr>
        <p:txBody>
          <a:bodyPr wrap="square" rtlCol="0">
            <a:spAutoFit/>
          </a:bodyPr>
          <a:lstStyle/>
          <a:p>
            <a:pPr>
              <a:spcBef>
                <a:spcPts val="1800"/>
              </a:spcBef>
              <a:spcAft>
                <a:spcPts val="900"/>
              </a:spcAft>
            </a:pPr>
            <a:r>
              <a:rPr lang="en-GB" b="1" dirty="0"/>
              <a:t>The Green Cross Code Steps</a:t>
            </a:r>
          </a:p>
          <a:p>
            <a:pPr marL="342900" marR="0" indent="-342900">
              <a:spcBef>
                <a:spcPts val="900"/>
              </a:spcBef>
              <a:spcAft>
                <a:spcPts val="900"/>
              </a:spcAft>
              <a:buFont typeface="Arial" panose="020B0604020202020204" pitchFamily="34" charset="0"/>
              <a:buChar char="•"/>
            </a:pPr>
            <a:r>
              <a:rPr lang="en-GB" sz="1400" b="1" dirty="0"/>
              <a:t>Think first:</a:t>
            </a:r>
            <a:r>
              <a:rPr lang="en-GB" sz="1400" dirty="0"/>
              <a:t> Find a safe place to cross, then stop near the kerb.</a:t>
            </a:r>
          </a:p>
          <a:p>
            <a:pPr marL="342900" marR="0" indent="-342900">
              <a:spcBef>
                <a:spcPts val="900"/>
              </a:spcBef>
              <a:spcAft>
                <a:spcPts val="900"/>
              </a:spcAft>
              <a:buFont typeface="Arial" panose="020B0604020202020204" pitchFamily="34" charset="0"/>
              <a:buChar char="•"/>
            </a:pPr>
            <a:r>
              <a:rPr lang="en-GB" sz="1400" b="1" dirty="0"/>
              <a:t>Stop:</a:t>
            </a:r>
            <a:r>
              <a:rPr lang="en-GB" sz="1400" dirty="0"/>
              <a:t> Stand back a little way from the kerb where you can see traffic.</a:t>
            </a:r>
          </a:p>
          <a:p>
            <a:pPr marL="342900" marR="0" indent="-342900">
              <a:spcBef>
                <a:spcPts val="900"/>
              </a:spcBef>
              <a:spcAft>
                <a:spcPts val="900"/>
              </a:spcAft>
              <a:buFont typeface="Arial" panose="020B0604020202020204" pitchFamily="34" charset="0"/>
              <a:buChar char="•"/>
            </a:pPr>
            <a:r>
              <a:rPr lang="en-GB" sz="1400" b="1" dirty="0"/>
              <a:t>Look and listen:</a:t>
            </a:r>
            <a:r>
              <a:rPr lang="en-GB" sz="1400" dirty="0"/>
              <a:t> Look all around for traffic and listen.</a:t>
            </a:r>
          </a:p>
          <a:p>
            <a:pPr marL="342900" marR="0" indent="-342900">
              <a:spcBef>
                <a:spcPts val="900"/>
              </a:spcBef>
              <a:spcAft>
                <a:spcPts val="900"/>
              </a:spcAft>
              <a:buFont typeface="Arial" panose="020B0604020202020204" pitchFamily="34" charset="0"/>
              <a:buChar char="•"/>
            </a:pPr>
            <a:r>
              <a:rPr lang="en-GB" sz="1400" b="1" dirty="0"/>
              <a:t>Wait:</a:t>
            </a:r>
            <a:r>
              <a:rPr lang="en-GB" sz="1400" dirty="0"/>
              <a:t> If traffic is coming, let it pass and look/listen again.</a:t>
            </a:r>
          </a:p>
          <a:p>
            <a:pPr marL="342900" marR="0" indent="-342900">
              <a:spcBef>
                <a:spcPts val="900"/>
              </a:spcBef>
              <a:spcAft>
                <a:spcPts val="900"/>
              </a:spcAft>
              <a:buFont typeface="Arial" panose="020B0604020202020204" pitchFamily="34" charset="0"/>
              <a:buChar char="•"/>
            </a:pPr>
            <a:r>
              <a:rPr lang="en-GB" sz="1400" b="1" dirty="0"/>
              <a:t>Cross safely:</a:t>
            </a:r>
            <a:r>
              <a:rPr lang="en-GB" sz="1400" dirty="0"/>
              <a:t> When the road is clear, walk straight across—do not run</a:t>
            </a:r>
          </a:p>
        </p:txBody>
      </p:sp>
      <p:sp>
        <p:nvSpPr>
          <p:cNvPr id="36" name="TextBox 35">
            <a:extLst>
              <a:ext uri="{FF2B5EF4-FFF2-40B4-BE49-F238E27FC236}">
                <a16:creationId xmlns:a16="http://schemas.microsoft.com/office/drawing/2014/main" id="{97A6312B-5341-C735-C8F0-DF5DB3B85719}"/>
              </a:ext>
            </a:extLst>
          </p:cNvPr>
          <p:cNvSpPr txBox="1"/>
          <p:nvPr/>
        </p:nvSpPr>
        <p:spPr>
          <a:xfrm>
            <a:off x="-2971800" y="1851339"/>
            <a:ext cx="2497610" cy="3108543"/>
          </a:xfrm>
          <a:prstGeom prst="rect">
            <a:avLst/>
          </a:prstGeom>
          <a:noFill/>
        </p:spPr>
        <p:txBody>
          <a:bodyPr wrap="square">
            <a:spAutoFit/>
          </a:bodyPr>
          <a:lstStyle/>
          <a:p>
            <a:pPr algn="ctr"/>
            <a:r>
              <a:rPr lang="en-GB" sz="1400" b="1" u="sng" dirty="0">
                <a:solidFill>
                  <a:srgbClr val="4A732F"/>
                </a:solidFill>
              </a:rPr>
              <a:t>Links to Letters &amp; Home Learning</a:t>
            </a:r>
          </a:p>
          <a:p>
            <a:pPr algn="ctr"/>
            <a:endParaRPr lang="en-GB" sz="1400" dirty="0">
              <a:solidFill>
                <a:srgbClr val="4A732F"/>
              </a:solidFill>
            </a:endParaRPr>
          </a:p>
          <a:p>
            <a:r>
              <a:rPr lang="en-GB" sz="1100" dirty="0"/>
              <a:t>All copies of letters and home learning can be found on our </a:t>
            </a:r>
            <a:r>
              <a:rPr lang="en-GB" sz="1100" dirty="0">
                <a:hlinkClick r:id="rId10"/>
              </a:rPr>
              <a:t>school website </a:t>
            </a:r>
            <a:r>
              <a:rPr lang="en-GB" sz="1100" dirty="0"/>
              <a:t>under Parents – Letters.</a:t>
            </a:r>
          </a:p>
          <a:p>
            <a:endParaRPr lang="en-GB" sz="1100" dirty="0"/>
          </a:p>
          <a:p>
            <a:r>
              <a:rPr lang="en-GB" sz="1100" dirty="0"/>
              <a:t>Please click the links below to take you directly to these online pages:</a:t>
            </a:r>
          </a:p>
          <a:p>
            <a:endParaRPr lang="en-GB" sz="1100" dirty="0"/>
          </a:p>
          <a:p>
            <a:r>
              <a:rPr lang="en-GB" sz="1100" dirty="0">
                <a:hlinkClick r:id="rId11"/>
              </a:rPr>
              <a:t>Whole School Letters</a:t>
            </a:r>
            <a:r>
              <a:rPr lang="en-GB" sz="1100" dirty="0"/>
              <a:t>	</a:t>
            </a:r>
            <a:r>
              <a:rPr lang="en-GB" sz="1100" dirty="0">
                <a:hlinkClick r:id="rId12"/>
              </a:rPr>
              <a:t>EYFS Letters</a:t>
            </a:r>
            <a:endParaRPr lang="en-GB" sz="1100" dirty="0"/>
          </a:p>
          <a:p>
            <a:endParaRPr lang="en-GB" sz="1100" dirty="0">
              <a:hlinkClick r:id="rId13"/>
            </a:endParaRPr>
          </a:p>
          <a:p>
            <a:r>
              <a:rPr lang="en-GB" sz="1100" dirty="0">
                <a:hlinkClick r:id="rId13"/>
              </a:rPr>
              <a:t>Year 1 Letters</a:t>
            </a:r>
            <a:r>
              <a:rPr lang="en-GB" sz="1100" dirty="0"/>
              <a:t>		</a:t>
            </a:r>
            <a:r>
              <a:rPr lang="en-GB" sz="1100" dirty="0">
                <a:hlinkClick r:id="rId14"/>
              </a:rPr>
              <a:t>Year 2 Letters</a:t>
            </a:r>
            <a:r>
              <a:rPr lang="en-GB" sz="1100" dirty="0"/>
              <a:t>	</a:t>
            </a:r>
          </a:p>
          <a:p>
            <a:endParaRPr lang="en-GB" sz="1100" dirty="0">
              <a:hlinkClick r:id="rId15"/>
            </a:endParaRPr>
          </a:p>
          <a:p>
            <a:r>
              <a:rPr lang="en-GB" sz="1100" dirty="0">
                <a:hlinkClick r:id="rId15"/>
              </a:rPr>
              <a:t>Year 3 Letters</a:t>
            </a:r>
            <a:r>
              <a:rPr lang="en-GB" sz="1100" dirty="0"/>
              <a:t>		</a:t>
            </a:r>
            <a:r>
              <a:rPr lang="en-GB" sz="1100" dirty="0">
                <a:hlinkClick r:id="rId16"/>
              </a:rPr>
              <a:t>Year 4 Letters</a:t>
            </a:r>
            <a:r>
              <a:rPr lang="en-GB" sz="1100" dirty="0"/>
              <a:t>	</a:t>
            </a:r>
          </a:p>
          <a:p>
            <a:endParaRPr lang="en-GB" sz="1100" dirty="0">
              <a:hlinkClick r:id="rId17"/>
            </a:endParaRPr>
          </a:p>
          <a:p>
            <a:r>
              <a:rPr lang="en-GB" sz="1100" dirty="0">
                <a:hlinkClick r:id="rId17"/>
              </a:rPr>
              <a:t>Year 5 Letters</a:t>
            </a:r>
            <a:r>
              <a:rPr lang="en-GB" sz="1100" dirty="0"/>
              <a:t>		</a:t>
            </a:r>
            <a:r>
              <a:rPr lang="en-GB" sz="1100" dirty="0">
                <a:hlinkClick r:id="rId18"/>
              </a:rPr>
              <a:t>Year 6 Letters</a:t>
            </a:r>
            <a:endParaRPr lang="en-GB" sz="1100" dirty="0"/>
          </a:p>
        </p:txBody>
      </p:sp>
      <p:sp>
        <p:nvSpPr>
          <p:cNvPr id="44" name="TextBox 43">
            <a:extLst>
              <a:ext uri="{FF2B5EF4-FFF2-40B4-BE49-F238E27FC236}">
                <a16:creationId xmlns:a16="http://schemas.microsoft.com/office/drawing/2014/main" id="{22678E82-65F4-D792-1F4B-9944B0143663}"/>
              </a:ext>
            </a:extLst>
          </p:cNvPr>
          <p:cNvSpPr txBox="1"/>
          <p:nvPr/>
        </p:nvSpPr>
        <p:spPr>
          <a:xfrm flipH="1">
            <a:off x="1088564" y="6645056"/>
            <a:ext cx="2618121" cy="646331"/>
          </a:xfrm>
          <a:prstGeom prst="rect">
            <a:avLst/>
          </a:prstGeom>
          <a:noFill/>
        </p:spPr>
        <p:txBody>
          <a:bodyPr wrap="square" rtlCol="0">
            <a:spAutoFit/>
          </a:bodyPr>
          <a:lstStyle/>
          <a:p>
            <a:pPr algn="ctr"/>
            <a:r>
              <a:rPr lang="en-GB" dirty="0"/>
              <a:t>Recommended Reads</a:t>
            </a:r>
          </a:p>
          <a:p>
            <a:pPr algn="ctr"/>
            <a:r>
              <a:rPr lang="en-GB" dirty="0"/>
              <a:t>Year 2</a:t>
            </a:r>
          </a:p>
        </p:txBody>
      </p:sp>
      <p:sp>
        <p:nvSpPr>
          <p:cNvPr id="56" name="TextBox 55">
            <a:extLst>
              <a:ext uri="{FF2B5EF4-FFF2-40B4-BE49-F238E27FC236}">
                <a16:creationId xmlns:a16="http://schemas.microsoft.com/office/drawing/2014/main" id="{EC6130EA-6082-ADC3-2146-3C79268576AB}"/>
              </a:ext>
            </a:extLst>
          </p:cNvPr>
          <p:cNvSpPr txBox="1"/>
          <p:nvPr/>
        </p:nvSpPr>
        <p:spPr>
          <a:xfrm rot="10800000" flipV="1">
            <a:off x="1206076" y="7294270"/>
            <a:ext cx="2966285" cy="2677656"/>
          </a:xfrm>
          <a:prstGeom prst="rect">
            <a:avLst/>
          </a:prstGeom>
          <a:noFill/>
        </p:spPr>
        <p:txBody>
          <a:bodyPr wrap="square" rtlCol="0">
            <a:spAutoFit/>
          </a:bodyPr>
          <a:lstStyle/>
          <a:p>
            <a:r>
              <a:rPr lang="en-GB" sz="1200" u="sng" dirty="0"/>
              <a:t>The Hedgehog – Dick King-Smith</a:t>
            </a:r>
            <a:endParaRPr lang="en-GB" sz="1200" dirty="0"/>
          </a:p>
          <a:p>
            <a:r>
              <a:rPr lang="en-GB" sz="1200" dirty="0"/>
              <a:t> </a:t>
            </a:r>
          </a:p>
          <a:p>
            <a:r>
              <a:rPr lang="en-GB" sz="1200" dirty="0"/>
              <a:t>Max is a hedgehog who lives with his family in a nice little home, but it's on the wrong side of the road from the Park where there's a beautiful lily pond and plenty of juicy slugs, worms and snails! The busy road is dangerous but Max is determined to make his way across. If humans can do it, why can't hedgehogs? His first attempt ends in a nasty bump on the head and, when Max tries to speak, he realises his words are all mixed up. He is no longer a hedgehog but a hodge-</a:t>
            </a:r>
            <a:r>
              <a:rPr lang="en-GB" sz="1200" dirty="0" err="1"/>
              <a:t>heg</a:t>
            </a:r>
            <a:r>
              <a:rPr lang="en-GB" sz="1200" dirty="0"/>
              <a:t>!</a:t>
            </a:r>
          </a:p>
        </p:txBody>
      </p:sp>
      <p:sp>
        <p:nvSpPr>
          <p:cNvPr id="58" name="TextBox 57">
            <a:extLst>
              <a:ext uri="{FF2B5EF4-FFF2-40B4-BE49-F238E27FC236}">
                <a16:creationId xmlns:a16="http://schemas.microsoft.com/office/drawing/2014/main" id="{8D5BECDC-DC4A-F139-F87B-575A4CBF5782}"/>
              </a:ext>
            </a:extLst>
          </p:cNvPr>
          <p:cNvSpPr txBox="1"/>
          <p:nvPr/>
        </p:nvSpPr>
        <p:spPr>
          <a:xfrm>
            <a:off x="7578247" y="3081404"/>
            <a:ext cx="2452158" cy="2031325"/>
          </a:xfrm>
          <a:prstGeom prst="rect">
            <a:avLst/>
          </a:prstGeom>
          <a:noFill/>
        </p:spPr>
        <p:txBody>
          <a:bodyPr wrap="square" rtlCol="0">
            <a:spAutoFit/>
          </a:bodyPr>
          <a:lstStyle/>
          <a:p>
            <a:r>
              <a:rPr lang="en-GB" dirty="0"/>
              <a:t>Reception Classes September 2027</a:t>
            </a:r>
          </a:p>
          <a:p>
            <a:r>
              <a:rPr lang="en-GB" dirty="0"/>
              <a:t>If you have a child due to start school in September 2027, we have </a:t>
            </a:r>
          </a:p>
          <a:p>
            <a:endParaRPr lang="en-GB" dirty="0"/>
          </a:p>
        </p:txBody>
      </p:sp>
      <p:sp>
        <p:nvSpPr>
          <p:cNvPr id="59" name="TextBox 58">
            <a:extLst>
              <a:ext uri="{FF2B5EF4-FFF2-40B4-BE49-F238E27FC236}">
                <a16:creationId xmlns:a16="http://schemas.microsoft.com/office/drawing/2014/main" id="{8B68F989-1545-64FB-2462-31FB5F7B8106}"/>
              </a:ext>
            </a:extLst>
          </p:cNvPr>
          <p:cNvSpPr txBox="1"/>
          <p:nvPr/>
        </p:nvSpPr>
        <p:spPr>
          <a:xfrm>
            <a:off x="1615857" y="4922729"/>
            <a:ext cx="914400" cy="914400"/>
          </a:xfrm>
          <a:prstGeom prst="rect">
            <a:avLst/>
          </a:prstGeom>
          <a:noFill/>
        </p:spPr>
        <p:txBody>
          <a:bodyPr wrap="square" rtlCol="0">
            <a:spAutoFit/>
          </a:bodyPr>
          <a:lstStyle/>
          <a:p>
            <a:endParaRPr lang="en-GB" dirty="0"/>
          </a:p>
        </p:txBody>
      </p:sp>
      <p:pic>
        <p:nvPicPr>
          <p:cNvPr id="11" name="Picture 10">
            <a:extLst>
              <a:ext uri="{FF2B5EF4-FFF2-40B4-BE49-F238E27FC236}">
                <a16:creationId xmlns:a16="http://schemas.microsoft.com/office/drawing/2014/main" id="{C3ED3360-9B15-B52D-76B1-085F6386113C}"/>
              </a:ext>
            </a:extLst>
          </p:cNvPr>
          <p:cNvPicPr>
            <a:picLocks noChangeAspect="1"/>
          </p:cNvPicPr>
          <p:nvPr/>
        </p:nvPicPr>
        <p:blipFill>
          <a:blip r:embed="rId19"/>
          <a:stretch>
            <a:fillRect/>
          </a:stretch>
        </p:blipFill>
        <p:spPr>
          <a:xfrm>
            <a:off x="8848096" y="281283"/>
            <a:ext cx="1787465" cy="1228339"/>
          </a:xfrm>
          <a:prstGeom prst="rect">
            <a:avLst/>
          </a:prstGeom>
        </p:spPr>
      </p:pic>
      <p:pic>
        <p:nvPicPr>
          <p:cNvPr id="40" name="Picture 39">
            <a:extLst>
              <a:ext uri="{FF2B5EF4-FFF2-40B4-BE49-F238E27FC236}">
                <a16:creationId xmlns:a16="http://schemas.microsoft.com/office/drawing/2014/main" id="{2C2052E8-BA79-2B0B-DAAA-5576F0CEC54C}"/>
              </a:ext>
            </a:extLst>
          </p:cNvPr>
          <p:cNvPicPr>
            <a:picLocks noChangeAspect="1"/>
          </p:cNvPicPr>
          <p:nvPr/>
        </p:nvPicPr>
        <p:blipFill>
          <a:blip r:embed="rId20"/>
          <a:stretch>
            <a:fillRect/>
          </a:stretch>
        </p:blipFill>
        <p:spPr>
          <a:xfrm>
            <a:off x="-6170821" y="1327325"/>
            <a:ext cx="1793344" cy="2535576"/>
          </a:xfrm>
          <a:prstGeom prst="rect">
            <a:avLst/>
          </a:prstGeom>
        </p:spPr>
      </p:pic>
      <p:pic>
        <p:nvPicPr>
          <p:cNvPr id="22" name="Picture 21">
            <a:extLst>
              <a:ext uri="{FF2B5EF4-FFF2-40B4-BE49-F238E27FC236}">
                <a16:creationId xmlns:a16="http://schemas.microsoft.com/office/drawing/2014/main" id="{8B1F11E8-3767-ED05-ED03-103D8F756195}"/>
              </a:ext>
            </a:extLst>
          </p:cNvPr>
          <p:cNvPicPr>
            <a:picLocks noChangeAspect="1"/>
          </p:cNvPicPr>
          <p:nvPr/>
        </p:nvPicPr>
        <p:blipFill>
          <a:blip r:embed="rId21"/>
          <a:stretch>
            <a:fillRect/>
          </a:stretch>
        </p:blipFill>
        <p:spPr>
          <a:xfrm>
            <a:off x="516839" y="96287"/>
            <a:ext cx="2871465" cy="1639966"/>
          </a:xfrm>
          <a:prstGeom prst="rect">
            <a:avLst/>
          </a:prstGeom>
        </p:spPr>
      </p:pic>
      <p:pic>
        <p:nvPicPr>
          <p:cNvPr id="25" name="Picture 24">
            <a:extLst>
              <a:ext uri="{FF2B5EF4-FFF2-40B4-BE49-F238E27FC236}">
                <a16:creationId xmlns:a16="http://schemas.microsoft.com/office/drawing/2014/main" id="{2DF480A0-989D-4F89-A177-A8C95871A3CA}"/>
              </a:ext>
            </a:extLst>
          </p:cNvPr>
          <p:cNvPicPr>
            <a:picLocks noChangeAspect="1"/>
          </p:cNvPicPr>
          <p:nvPr/>
        </p:nvPicPr>
        <p:blipFill>
          <a:blip r:embed="rId22"/>
          <a:stretch>
            <a:fillRect/>
          </a:stretch>
        </p:blipFill>
        <p:spPr>
          <a:xfrm>
            <a:off x="1053533" y="5562600"/>
            <a:ext cx="2039047" cy="1017810"/>
          </a:xfrm>
          <a:prstGeom prst="rect">
            <a:avLst/>
          </a:prstGeom>
        </p:spPr>
      </p:pic>
      <p:pic>
        <p:nvPicPr>
          <p:cNvPr id="31" name="Picture 30">
            <a:extLst>
              <a:ext uri="{FF2B5EF4-FFF2-40B4-BE49-F238E27FC236}">
                <a16:creationId xmlns:a16="http://schemas.microsoft.com/office/drawing/2014/main" id="{E1C700F6-5470-7E6C-C87C-F8696949D85C}"/>
              </a:ext>
            </a:extLst>
          </p:cNvPr>
          <p:cNvPicPr>
            <a:picLocks noChangeAspect="1"/>
          </p:cNvPicPr>
          <p:nvPr/>
        </p:nvPicPr>
        <p:blipFill>
          <a:blip r:embed="rId23"/>
          <a:stretch>
            <a:fillRect/>
          </a:stretch>
        </p:blipFill>
        <p:spPr>
          <a:xfrm>
            <a:off x="155575" y="8116398"/>
            <a:ext cx="999831" cy="1585097"/>
          </a:xfrm>
          <a:prstGeom prst="rect">
            <a:avLst/>
          </a:prstGeom>
        </p:spPr>
      </p:pic>
      <p:pic>
        <p:nvPicPr>
          <p:cNvPr id="34" name="Picture 33">
            <a:extLst>
              <a:ext uri="{FF2B5EF4-FFF2-40B4-BE49-F238E27FC236}">
                <a16:creationId xmlns:a16="http://schemas.microsoft.com/office/drawing/2014/main" id="{88459BA9-0B6A-E719-2235-CD15842EEA03}"/>
              </a:ext>
            </a:extLst>
          </p:cNvPr>
          <p:cNvPicPr>
            <a:picLocks noChangeAspect="1"/>
          </p:cNvPicPr>
          <p:nvPr/>
        </p:nvPicPr>
        <p:blipFill>
          <a:blip r:embed="rId24"/>
          <a:stretch>
            <a:fillRect/>
          </a:stretch>
        </p:blipFill>
        <p:spPr>
          <a:xfrm>
            <a:off x="4716041" y="25687"/>
            <a:ext cx="1289835" cy="773901"/>
          </a:xfrm>
          <a:prstGeom prst="rect">
            <a:avLst/>
          </a:prstGeom>
        </p:spPr>
      </p:pic>
      <p:sp>
        <p:nvSpPr>
          <p:cNvPr id="37" name="TextBox 36">
            <a:extLst>
              <a:ext uri="{FF2B5EF4-FFF2-40B4-BE49-F238E27FC236}">
                <a16:creationId xmlns:a16="http://schemas.microsoft.com/office/drawing/2014/main" id="{CD067B4A-EB37-D74C-BD3F-61E769759FCD}"/>
              </a:ext>
            </a:extLst>
          </p:cNvPr>
          <p:cNvSpPr txBox="1"/>
          <p:nvPr/>
        </p:nvSpPr>
        <p:spPr>
          <a:xfrm flipH="1">
            <a:off x="4116386" y="8644746"/>
            <a:ext cx="2827947" cy="461665"/>
          </a:xfrm>
          <a:prstGeom prst="rect">
            <a:avLst/>
          </a:prstGeom>
          <a:noFill/>
        </p:spPr>
        <p:txBody>
          <a:bodyPr wrap="square">
            <a:spAutoFit/>
          </a:bodyPr>
          <a:lstStyle/>
          <a:p>
            <a:r>
              <a:rPr lang="en-GB" sz="1200" dirty="0">
                <a:hlinkClick r:id="rId25"/>
              </a:rPr>
              <a:t>Parents Guide to Starting Infant, First or Primary School 2027</a:t>
            </a:r>
            <a:endParaRPr lang="en-GB" sz="1200" dirty="0"/>
          </a:p>
        </p:txBody>
      </p:sp>
    </p:spTree>
    <p:extLst>
      <p:ext uri="{BB962C8B-B14F-4D97-AF65-F5344CB8AC3E}">
        <p14:creationId xmlns:p14="http://schemas.microsoft.com/office/powerpoint/2010/main" val="3080850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63D6D7-1DBB-5B2A-2701-4E5DC2E41BA0}"/>
              </a:ext>
            </a:extLst>
          </p:cNvPr>
          <p:cNvPicPr>
            <a:picLocks noChangeAspect="1"/>
          </p:cNvPicPr>
          <p:nvPr/>
        </p:nvPicPr>
        <p:blipFill>
          <a:blip r:embed="rId2"/>
          <a:stretch>
            <a:fillRect/>
          </a:stretch>
        </p:blipFill>
        <p:spPr>
          <a:xfrm>
            <a:off x="301508" y="870724"/>
            <a:ext cx="2934737" cy="4223642"/>
          </a:xfrm>
          <a:prstGeom prst="rect">
            <a:avLst/>
          </a:prstGeom>
        </p:spPr>
      </p:pic>
      <p:pic>
        <p:nvPicPr>
          <p:cNvPr id="7" name="Picture 6">
            <a:extLst>
              <a:ext uri="{FF2B5EF4-FFF2-40B4-BE49-F238E27FC236}">
                <a16:creationId xmlns:a16="http://schemas.microsoft.com/office/drawing/2014/main" id="{D76000E7-76AC-C018-5B3E-C59A0E060479}"/>
              </a:ext>
            </a:extLst>
          </p:cNvPr>
          <p:cNvPicPr>
            <a:picLocks noChangeAspect="1"/>
          </p:cNvPicPr>
          <p:nvPr/>
        </p:nvPicPr>
        <p:blipFill>
          <a:blip r:embed="rId3"/>
          <a:stretch>
            <a:fillRect/>
          </a:stretch>
        </p:blipFill>
        <p:spPr>
          <a:xfrm>
            <a:off x="3457990" y="870724"/>
            <a:ext cx="2976845" cy="4223641"/>
          </a:xfrm>
          <a:prstGeom prst="rect">
            <a:avLst/>
          </a:prstGeom>
        </p:spPr>
      </p:pic>
      <p:pic>
        <p:nvPicPr>
          <p:cNvPr id="9" name="Picture 8">
            <a:extLst>
              <a:ext uri="{FF2B5EF4-FFF2-40B4-BE49-F238E27FC236}">
                <a16:creationId xmlns:a16="http://schemas.microsoft.com/office/drawing/2014/main" id="{4B96585C-3F11-0284-6FD3-3F2D6CB54255}"/>
              </a:ext>
            </a:extLst>
          </p:cNvPr>
          <p:cNvPicPr>
            <a:picLocks noChangeAspect="1"/>
          </p:cNvPicPr>
          <p:nvPr/>
        </p:nvPicPr>
        <p:blipFill>
          <a:blip r:embed="rId4"/>
          <a:stretch>
            <a:fillRect/>
          </a:stretch>
        </p:blipFill>
        <p:spPr>
          <a:xfrm>
            <a:off x="349481" y="5250597"/>
            <a:ext cx="3079519" cy="4319325"/>
          </a:xfrm>
          <a:prstGeom prst="rect">
            <a:avLst/>
          </a:prstGeom>
        </p:spPr>
      </p:pic>
      <p:pic>
        <p:nvPicPr>
          <p:cNvPr id="11" name="Picture 10">
            <a:extLst>
              <a:ext uri="{FF2B5EF4-FFF2-40B4-BE49-F238E27FC236}">
                <a16:creationId xmlns:a16="http://schemas.microsoft.com/office/drawing/2014/main" id="{406B7293-2153-2823-05D7-1E7DD0F8E6D6}"/>
              </a:ext>
            </a:extLst>
          </p:cNvPr>
          <p:cNvPicPr>
            <a:picLocks noChangeAspect="1"/>
          </p:cNvPicPr>
          <p:nvPr/>
        </p:nvPicPr>
        <p:blipFill>
          <a:blip r:embed="rId5"/>
          <a:stretch>
            <a:fillRect/>
          </a:stretch>
        </p:blipFill>
        <p:spPr>
          <a:xfrm>
            <a:off x="3695178" y="5269861"/>
            <a:ext cx="2961403" cy="4319325"/>
          </a:xfrm>
          <a:prstGeom prst="rect">
            <a:avLst/>
          </a:prstGeom>
        </p:spPr>
      </p:pic>
      <p:sp>
        <p:nvSpPr>
          <p:cNvPr id="12" name="TextBox 11">
            <a:extLst>
              <a:ext uri="{FF2B5EF4-FFF2-40B4-BE49-F238E27FC236}">
                <a16:creationId xmlns:a16="http://schemas.microsoft.com/office/drawing/2014/main" id="{602C6A74-CEC1-F075-829A-5D88A042AD06}"/>
              </a:ext>
            </a:extLst>
          </p:cNvPr>
          <p:cNvSpPr txBox="1"/>
          <p:nvPr/>
        </p:nvSpPr>
        <p:spPr>
          <a:xfrm>
            <a:off x="201419" y="162838"/>
            <a:ext cx="6455162" cy="707886"/>
          </a:xfrm>
          <a:prstGeom prst="rect">
            <a:avLst/>
          </a:prstGeom>
          <a:noFill/>
        </p:spPr>
        <p:txBody>
          <a:bodyPr wrap="square" rtlCol="0">
            <a:spAutoFit/>
          </a:bodyPr>
          <a:lstStyle/>
          <a:p>
            <a:pPr algn="ctr"/>
            <a:r>
              <a:rPr lang="en-GB" sz="2000" b="1" dirty="0">
                <a:solidFill>
                  <a:srgbClr val="7030A0"/>
                </a:solidFill>
              </a:rPr>
              <a:t>Ellis Edwards Foundation – Junior Park Run – </a:t>
            </a:r>
          </a:p>
          <a:p>
            <a:pPr algn="ctr"/>
            <a:r>
              <a:rPr lang="en-GB" sz="2000" b="1" dirty="0">
                <a:solidFill>
                  <a:srgbClr val="7030A0"/>
                </a:solidFill>
              </a:rPr>
              <a:t>Sunday 4</a:t>
            </a:r>
            <a:r>
              <a:rPr lang="en-GB" sz="2000" b="1" baseline="30000" dirty="0">
                <a:solidFill>
                  <a:srgbClr val="7030A0"/>
                </a:solidFill>
              </a:rPr>
              <a:t>th</a:t>
            </a:r>
            <a:r>
              <a:rPr lang="en-GB" sz="2000" b="1" dirty="0">
                <a:solidFill>
                  <a:srgbClr val="7030A0"/>
                </a:solidFill>
              </a:rPr>
              <a:t> October </a:t>
            </a:r>
          </a:p>
        </p:txBody>
      </p:sp>
    </p:spTree>
    <p:extLst>
      <p:ext uri="{BB962C8B-B14F-4D97-AF65-F5344CB8AC3E}">
        <p14:creationId xmlns:p14="http://schemas.microsoft.com/office/powerpoint/2010/main" val="2250595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C05DCC-7230-C1E9-7A38-4DCFD4920F25}"/>
              </a:ext>
            </a:extLst>
          </p:cNvPr>
          <p:cNvPicPr>
            <a:picLocks noChangeAspect="1"/>
          </p:cNvPicPr>
          <p:nvPr/>
        </p:nvPicPr>
        <p:blipFill>
          <a:blip r:embed="rId2"/>
          <a:stretch>
            <a:fillRect/>
          </a:stretch>
        </p:blipFill>
        <p:spPr>
          <a:xfrm>
            <a:off x="187709" y="767564"/>
            <a:ext cx="3006904" cy="4272969"/>
          </a:xfrm>
          <a:prstGeom prst="rect">
            <a:avLst/>
          </a:prstGeom>
        </p:spPr>
      </p:pic>
      <p:pic>
        <p:nvPicPr>
          <p:cNvPr id="7" name="Picture 6">
            <a:extLst>
              <a:ext uri="{FF2B5EF4-FFF2-40B4-BE49-F238E27FC236}">
                <a16:creationId xmlns:a16="http://schemas.microsoft.com/office/drawing/2014/main" id="{E455CF0E-FC54-AC4E-A089-6F8148DF2BE4}"/>
              </a:ext>
            </a:extLst>
          </p:cNvPr>
          <p:cNvPicPr>
            <a:picLocks noChangeAspect="1"/>
          </p:cNvPicPr>
          <p:nvPr/>
        </p:nvPicPr>
        <p:blipFill>
          <a:blip r:embed="rId3"/>
          <a:stretch>
            <a:fillRect/>
          </a:stretch>
        </p:blipFill>
        <p:spPr>
          <a:xfrm>
            <a:off x="3550399" y="817881"/>
            <a:ext cx="3006904" cy="4272970"/>
          </a:xfrm>
          <a:prstGeom prst="rect">
            <a:avLst/>
          </a:prstGeom>
        </p:spPr>
      </p:pic>
      <p:pic>
        <p:nvPicPr>
          <p:cNvPr id="9" name="Picture 8">
            <a:extLst>
              <a:ext uri="{FF2B5EF4-FFF2-40B4-BE49-F238E27FC236}">
                <a16:creationId xmlns:a16="http://schemas.microsoft.com/office/drawing/2014/main" id="{5B89EE97-FBBD-657A-0704-51F2C4691032}"/>
              </a:ext>
            </a:extLst>
          </p:cNvPr>
          <p:cNvPicPr>
            <a:picLocks noChangeAspect="1"/>
          </p:cNvPicPr>
          <p:nvPr/>
        </p:nvPicPr>
        <p:blipFill>
          <a:blip r:embed="rId4"/>
          <a:stretch>
            <a:fillRect/>
          </a:stretch>
        </p:blipFill>
        <p:spPr>
          <a:xfrm>
            <a:off x="97276" y="5194222"/>
            <a:ext cx="3187769" cy="4468422"/>
          </a:xfrm>
          <a:prstGeom prst="rect">
            <a:avLst/>
          </a:prstGeom>
        </p:spPr>
      </p:pic>
      <p:pic>
        <p:nvPicPr>
          <p:cNvPr id="11" name="Picture 10">
            <a:extLst>
              <a:ext uri="{FF2B5EF4-FFF2-40B4-BE49-F238E27FC236}">
                <a16:creationId xmlns:a16="http://schemas.microsoft.com/office/drawing/2014/main" id="{9EC64DEB-A7DE-7767-2909-7587C4DDFD5A}"/>
              </a:ext>
            </a:extLst>
          </p:cNvPr>
          <p:cNvPicPr>
            <a:picLocks noChangeAspect="1"/>
          </p:cNvPicPr>
          <p:nvPr/>
        </p:nvPicPr>
        <p:blipFill>
          <a:blip r:embed="rId5"/>
          <a:stretch>
            <a:fillRect/>
          </a:stretch>
        </p:blipFill>
        <p:spPr>
          <a:xfrm>
            <a:off x="3484090" y="5194222"/>
            <a:ext cx="3139523" cy="4468422"/>
          </a:xfrm>
          <a:prstGeom prst="rect">
            <a:avLst/>
          </a:prstGeom>
        </p:spPr>
      </p:pic>
      <p:sp>
        <p:nvSpPr>
          <p:cNvPr id="12" name="TextBox 11">
            <a:extLst>
              <a:ext uri="{FF2B5EF4-FFF2-40B4-BE49-F238E27FC236}">
                <a16:creationId xmlns:a16="http://schemas.microsoft.com/office/drawing/2014/main" id="{6BAB4853-4068-58BF-2FCE-29EE11ED671D}"/>
              </a:ext>
            </a:extLst>
          </p:cNvPr>
          <p:cNvSpPr txBox="1"/>
          <p:nvPr/>
        </p:nvSpPr>
        <p:spPr>
          <a:xfrm>
            <a:off x="2974693" y="4496764"/>
            <a:ext cx="914400" cy="914400"/>
          </a:xfrm>
          <a:prstGeom prst="rect">
            <a:avLst/>
          </a:prstGeom>
          <a:noFill/>
        </p:spPr>
        <p:txBody>
          <a:bodyPr wrap="square" rtlCol="0">
            <a:spAutoFit/>
          </a:bodyPr>
          <a:lstStyle/>
          <a:p>
            <a:endParaRPr lang="en-GB" dirty="0"/>
          </a:p>
        </p:txBody>
      </p:sp>
      <p:sp>
        <p:nvSpPr>
          <p:cNvPr id="13" name="TextBox 12">
            <a:extLst>
              <a:ext uri="{FF2B5EF4-FFF2-40B4-BE49-F238E27FC236}">
                <a16:creationId xmlns:a16="http://schemas.microsoft.com/office/drawing/2014/main" id="{83BB4C22-3A79-37B1-5CCE-91258C9ACD4C}"/>
              </a:ext>
            </a:extLst>
          </p:cNvPr>
          <p:cNvSpPr txBox="1"/>
          <p:nvPr/>
        </p:nvSpPr>
        <p:spPr>
          <a:xfrm>
            <a:off x="2974693" y="4496764"/>
            <a:ext cx="914400" cy="914400"/>
          </a:xfrm>
          <a:prstGeom prst="rect">
            <a:avLst/>
          </a:prstGeom>
          <a:noFill/>
        </p:spPr>
        <p:txBody>
          <a:bodyPr wrap="square" rtlCol="0">
            <a:spAutoFit/>
          </a:bodyPr>
          <a:lstStyle/>
          <a:p>
            <a:endParaRPr lang="en-GB" dirty="0"/>
          </a:p>
        </p:txBody>
      </p:sp>
      <p:sp>
        <p:nvSpPr>
          <p:cNvPr id="14" name="TextBox 13">
            <a:extLst>
              <a:ext uri="{FF2B5EF4-FFF2-40B4-BE49-F238E27FC236}">
                <a16:creationId xmlns:a16="http://schemas.microsoft.com/office/drawing/2014/main" id="{74D88108-7A96-21BA-BDBD-4AE41BC28F66}"/>
              </a:ext>
            </a:extLst>
          </p:cNvPr>
          <p:cNvSpPr txBox="1"/>
          <p:nvPr/>
        </p:nvSpPr>
        <p:spPr>
          <a:xfrm>
            <a:off x="2974693" y="4496764"/>
            <a:ext cx="914400" cy="914400"/>
          </a:xfrm>
          <a:prstGeom prst="rect">
            <a:avLst/>
          </a:prstGeom>
          <a:noFill/>
        </p:spPr>
        <p:txBody>
          <a:bodyPr wrap="square" rtlCol="0">
            <a:spAutoFit/>
          </a:bodyPr>
          <a:lstStyle/>
          <a:p>
            <a:endParaRPr lang="en-GB" dirty="0"/>
          </a:p>
        </p:txBody>
      </p:sp>
      <p:sp>
        <p:nvSpPr>
          <p:cNvPr id="15" name="TextBox 14">
            <a:extLst>
              <a:ext uri="{FF2B5EF4-FFF2-40B4-BE49-F238E27FC236}">
                <a16:creationId xmlns:a16="http://schemas.microsoft.com/office/drawing/2014/main" id="{E75F3E8A-73FF-2E30-3BDF-06AEC75385CD}"/>
              </a:ext>
            </a:extLst>
          </p:cNvPr>
          <p:cNvSpPr txBox="1"/>
          <p:nvPr/>
        </p:nvSpPr>
        <p:spPr>
          <a:xfrm>
            <a:off x="2974693" y="4496764"/>
            <a:ext cx="914400" cy="914400"/>
          </a:xfrm>
          <a:prstGeom prst="rect">
            <a:avLst/>
          </a:prstGeom>
          <a:noFill/>
        </p:spPr>
        <p:txBody>
          <a:bodyPr wrap="square" rtlCol="0">
            <a:spAutoFit/>
          </a:bodyPr>
          <a:lstStyle/>
          <a:p>
            <a:endParaRPr lang="en-GB" dirty="0"/>
          </a:p>
        </p:txBody>
      </p:sp>
      <p:sp>
        <p:nvSpPr>
          <p:cNvPr id="16" name="TextBox 15">
            <a:extLst>
              <a:ext uri="{FF2B5EF4-FFF2-40B4-BE49-F238E27FC236}">
                <a16:creationId xmlns:a16="http://schemas.microsoft.com/office/drawing/2014/main" id="{D0FB02C8-CF09-F74C-EEB4-D49A123A41C6}"/>
              </a:ext>
            </a:extLst>
          </p:cNvPr>
          <p:cNvSpPr txBox="1"/>
          <p:nvPr/>
        </p:nvSpPr>
        <p:spPr>
          <a:xfrm>
            <a:off x="234387" y="121234"/>
            <a:ext cx="6389226" cy="646331"/>
          </a:xfrm>
          <a:prstGeom prst="rect">
            <a:avLst/>
          </a:prstGeom>
          <a:noFill/>
        </p:spPr>
        <p:txBody>
          <a:bodyPr wrap="square" rtlCol="0">
            <a:spAutoFit/>
          </a:bodyPr>
          <a:lstStyle/>
          <a:p>
            <a:r>
              <a:rPr lang="en-GB" b="1" dirty="0"/>
              <a:t>SUPPORT FOR PARENTS AND HOW TO SUPPORT YOUR CHILD WITH FEARS AND WORRIES</a:t>
            </a:r>
          </a:p>
        </p:txBody>
      </p:sp>
    </p:spTree>
    <p:extLst>
      <p:ext uri="{BB962C8B-B14F-4D97-AF65-F5344CB8AC3E}">
        <p14:creationId xmlns:p14="http://schemas.microsoft.com/office/powerpoint/2010/main" val="1484588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E28A3E0-9743-5C9D-DA17-A2E4775B2BF3}"/>
              </a:ext>
            </a:extLst>
          </p:cNvPr>
          <p:cNvPicPr>
            <a:picLocks noChangeAspect="1"/>
          </p:cNvPicPr>
          <p:nvPr/>
        </p:nvPicPr>
        <p:blipFill>
          <a:blip r:embed="rId2"/>
          <a:stretch>
            <a:fillRect/>
          </a:stretch>
        </p:blipFill>
        <p:spPr>
          <a:xfrm>
            <a:off x="3661369" y="5048141"/>
            <a:ext cx="2845002" cy="4067081"/>
          </a:xfrm>
          <a:prstGeom prst="rect">
            <a:avLst/>
          </a:prstGeom>
        </p:spPr>
      </p:pic>
      <p:pic>
        <p:nvPicPr>
          <p:cNvPr id="9" name="Picture 8">
            <a:extLst>
              <a:ext uri="{FF2B5EF4-FFF2-40B4-BE49-F238E27FC236}">
                <a16:creationId xmlns:a16="http://schemas.microsoft.com/office/drawing/2014/main" id="{88F251F0-9872-36E3-5D44-5AEC1A59F404}"/>
              </a:ext>
            </a:extLst>
          </p:cNvPr>
          <p:cNvPicPr>
            <a:picLocks noChangeAspect="1"/>
          </p:cNvPicPr>
          <p:nvPr/>
        </p:nvPicPr>
        <p:blipFill>
          <a:blip r:embed="rId3"/>
          <a:stretch>
            <a:fillRect/>
          </a:stretch>
        </p:blipFill>
        <p:spPr>
          <a:xfrm>
            <a:off x="351629" y="5055806"/>
            <a:ext cx="2845002" cy="3994696"/>
          </a:xfrm>
          <a:prstGeom prst="rect">
            <a:avLst/>
          </a:prstGeom>
        </p:spPr>
      </p:pic>
      <p:pic>
        <p:nvPicPr>
          <p:cNvPr id="11" name="Picture 10">
            <a:extLst>
              <a:ext uri="{FF2B5EF4-FFF2-40B4-BE49-F238E27FC236}">
                <a16:creationId xmlns:a16="http://schemas.microsoft.com/office/drawing/2014/main" id="{188CE35B-FCE7-2100-815A-377C1CEDCA2E}"/>
              </a:ext>
            </a:extLst>
          </p:cNvPr>
          <p:cNvPicPr>
            <a:picLocks noChangeAspect="1"/>
          </p:cNvPicPr>
          <p:nvPr/>
        </p:nvPicPr>
        <p:blipFill>
          <a:blip r:embed="rId4"/>
          <a:stretch>
            <a:fillRect/>
          </a:stretch>
        </p:blipFill>
        <p:spPr>
          <a:xfrm>
            <a:off x="3344521" y="583032"/>
            <a:ext cx="2768396" cy="3957278"/>
          </a:xfrm>
          <a:prstGeom prst="rect">
            <a:avLst/>
          </a:prstGeom>
        </p:spPr>
      </p:pic>
      <p:sp>
        <p:nvSpPr>
          <p:cNvPr id="13" name="TextBox 12">
            <a:extLst>
              <a:ext uri="{FF2B5EF4-FFF2-40B4-BE49-F238E27FC236}">
                <a16:creationId xmlns:a16="http://schemas.microsoft.com/office/drawing/2014/main" id="{7D573A91-E4E6-751D-132C-280688709724}"/>
              </a:ext>
            </a:extLst>
          </p:cNvPr>
          <p:cNvSpPr txBox="1"/>
          <p:nvPr/>
        </p:nvSpPr>
        <p:spPr>
          <a:xfrm flipH="1">
            <a:off x="7941499" y="4421688"/>
            <a:ext cx="4572001" cy="2308324"/>
          </a:xfrm>
          <a:prstGeom prst="rect">
            <a:avLst/>
          </a:prstGeom>
          <a:noFill/>
        </p:spPr>
        <p:txBody>
          <a:bodyPr wrap="square">
            <a:spAutoFit/>
          </a:bodyPr>
          <a:lstStyle/>
          <a:p>
            <a:r>
              <a:rPr lang="en-GB" sz="1800" b="1" i="0" dirty="0">
                <a:solidFill>
                  <a:schemeClr val="tx1"/>
                </a:solidFill>
                <a:effectLst/>
                <a:latin typeface="+mn-lt"/>
              </a:rPr>
              <a:t>Join Aspire Life</a:t>
            </a:r>
            <a:r>
              <a:rPr lang="en-GB" sz="1800" b="0" i="0" dirty="0">
                <a:solidFill>
                  <a:schemeClr val="tx1"/>
                </a:solidFill>
                <a:effectLst/>
                <a:latin typeface="+mn-lt"/>
              </a:rPr>
              <a:t> We are running fun, daily clubs for primary kids at three local venues this October: </a:t>
            </a:r>
            <a:r>
              <a:rPr lang="en-GB" sz="1800" b="1" i="0" dirty="0">
                <a:solidFill>
                  <a:schemeClr val="tx1"/>
                </a:solidFill>
                <a:effectLst/>
                <a:latin typeface="+mn-lt"/>
              </a:rPr>
              <a:t>St Katherine's</a:t>
            </a:r>
            <a:r>
              <a:rPr lang="en-GB" sz="1800" b="0" i="0" dirty="0">
                <a:solidFill>
                  <a:schemeClr val="tx1"/>
                </a:solidFill>
                <a:effectLst/>
                <a:latin typeface="+mn-lt"/>
              </a:rPr>
              <a:t>, </a:t>
            </a:r>
            <a:r>
              <a:rPr lang="en-GB" sz="1800" b="1" i="0" dirty="0">
                <a:solidFill>
                  <a:schemeClr val="tx1"/>
                </a:solidFill>
                <a:effectLst/>
                <a:latin typeface="+mn-lt"/>
              </a:rPr>
              <a:t>St James Primary</a:t>
            </a:r>
            <a:r>
              <a:rPr lang="en-GB" sz="1800" b="0" i="0" dirty="0">
                <a:solidFill>
                  <a:schemeClr val="tx1"/>
                </a:solidFill>
                <a:effectLst/>
                <a:latin typeface="+mn-lt"/>
              </a:rPr>
              <a:t>, and </a:t>
            </a:r>
            <a:r>
              <a:rPr lang="en-GB" sz="1800" b="1" i="0" dirty="0">
                <a:solidFill>
                  <a:schemeClr val="tx1"/>
                </a:solidFill>
                <a:effectLst/>
                <a:latin typeface="+mn-lt"/>
              </a:rPr>
              <a:t>Hengistbury Head Outdoor Centre</a:t>
            </a:r>
            <a:r>
              <a:rPr lang="en-GB" sz="1800" b="0" i="0" dirty="0">
                <a:solidFill>
                  <a:schemeClr val="tx1"/>
                </a:solidFill>
                <a:effectLst/>
                <a:latin typeface="+mn-lt"/>
              </a:rPr>
              <a:t>. It’s a great way for children to stay active, learn new skills, and have fun outside of school hours. Find out more, check session times, and book a space here: </a:t>
            </a:r>
            <a:r>
              <a:rPr lang="en-GB" sz="1800" b="0" i="0" dirty="0" err="1">
                <a:solidFill>
                  <a:schemeClr val="tx1"/>
                </a:solidFill>
                <a:effectLst/>
                <a:latin typeface="+mn-lt"/>
              </a:rPr>
              <a:t>aspirelifesports.magicbooking.co.u</a:t>
            </a:r>
            <a:endParaRPr lang="en-GB" dirty="0"/>
          </a:p>
        </p:txBody>
      </p:sp>
      <p:pic>
        <p:nvPicPr>
          <p:cNvPr id="15" name="Picture 14">
            <a:extLst>
              <a:ext uri="{FF2B5EF4-FFF2-40B4-BE49-F238E27FC236}">
                <a16:creationId xmlns:a16="http://schemas.microsoft.com/office/drawing/2014/main" id="{8357CAD8-DA20-D58F-E3E8-92E75749B824}"/>
              </a:ext>
            </a:extLst>
          </p:cNvPr>
          <p:cNvPicPr>
            <a:picLocks noChangeAspect="1"/>
          </p:cNvPicPr>
          <p:nvPr/>
        </p:nvPicPr>
        <p:blipFill>
          <a:blip r:embed="rId5"/>
          <a:stretch>
            <a:fillRect/>
          </a:stretch>
        </p:blipFill>
        <p:spPr>
          <a:xfrm>
            <a:off x="178270" y="766648"/>
            <a:ext cx="2488767" cy="3695745"/>
          </a:xfrm>
          <a:prstGeom prst="rect">
            <a:avLst/>
          </a:prstGeom>
        </p:spPr>
      </p:pic>
      <p:sp>
        <p:nvSpPr>
          <p:cNvPr id="19" name="TextBox 18">
            <a:extLst>
              <a:ext uri="{FF2B5EF4-FFF2-40B4-BE49-F238E27FC236}">
                <a16:creationId xmlns:a16="http://schemas.microsoft.com/office/drawing/2014/main" id="{127460FF-9F6A-2CDD-8BD4-2E9C29B55EB2}"/>
              </a:ext>
            </a:extLst>
          </p:cNvPr>
          <p:cNvSpPr txBox="1"/>
          <p:nvPr/>
        </p:nvSpPr>
        <p:spPr>
          <a:xfrm>
            <a:off x="178154" y="75201"/>
            <a:ext cx="6239419" cy="507831"/>
          </a:xfrm>
          <a:prstGeom prst="rect">
            <a:avLst/>
          </a:prstGeom>
          <a:noFill/>
        </p:spPr>
        <p:txBody>
          <a:bodyPr wrap="square">
            <a:spAutoFit/>
          </a:bodyPr>
          <a:lstStyle/>
          <a:p>
            <a:pPr defTabSz="914400" eaLnBrk="0" fontAlgn="base" hangingPunct="0">
              <a:spcBef>
                <a:spcPct val="0"/>
              </a:spcBef>
              <a:spcAft>
                <a:spcPct val="0"/>
              </a:spcAft>
            </a:pPr>
            <a:r>
              <a:rPr lang="en-GB" sz="900" b="1" dirty="0">
                <a:latin typeface="Calibri" panose="020F0502020204030204" pitchFamily="34" charset="0"/>
                <a:ea typeface="Times New Roman" panose="02020603050405020304" pitchFamily="18" charset="0"/>
                <a:cs typeface="Times New Roman" panose="02020603050405020304" pitchFamily="18" charset="0"/>
              </a:rPr>
              <a:t>ADVERTS</a:t>
            </a:r>
            <a:r>
              <a:rPr lang="en-GB" sz="900" dirty="0">
                <a:latin typeface="Calibri" panose="020F0502020204030204" pitchFamily="34" charset="0"/>
                <a:ea typeface="Times New Roman" panose="02020603050405020304" pitchFamily="18" charset="0"/>
                <a:cs typeface="Times New Roman" panose="02020603050405020304" pitchFamily="18" charset="0"/>
              </a:rPr>
              <a:t> – Hill View Primary places all adverts in good faith. It should be noted however that the quality of products or services being offered have not been checked by the school nor are the school aware whether necessary DBS checks have been carried out. Hill View Primary is neither encouraging nor discouraging any advert placed.</a:t>
            </a:r>
          </a:p>
        </p:txBody>
      </p:sp>
    </p:spTree>
    <p:extLst>
      <p:ext uri="{BB962C8B-B14F-4D97-AF65-F5344CB8AC3E}">
        <p14:creationId xmlns:p14="http://schemas.microsoft.com/office/powerpoint/2010/main" val="3605393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03EB1AB-34B7-F0EA-899C-F2C47572B8F6}"/>
              </a:ext>
            </a:extLst>
          </p:cNvPr>
          <p:cNvPicPr>
            <a:picLocks noChangeAspect="1"/>
          </p:cNvPicPr>
          <p:nvPr/>
        </p:nvPicPr>
        <p:blipFill>
          <a:blip r:embed="rId2"/>
          <a:stretch>
            <a:fillRect/>
          </a:stretch>
        </p:blipFill>
        <p:spPr>
          <a:xfrm>
            <a:off x="146621" y="1119887"/>
            <a:ext cx="2019475" cy="5837426"/>
          </a:xfrm>
          <a:prstGeom prst="rect">
            <a:avLst/>
          </a:prstGeom>
        </p:spPr>
      </p:pic>
      <p:sp>
        <p:nvSpPr>
          <p:cNvPr id="5" name="TextBox 4">
            <a:extLst>
              <a:ext uri="{FF2B5EF4-FFF2-40B4-BE49-F238E27FC236}">
                <a16:creationId xmlns:a16="http://schemas.microsoft.com/office/drawing/2014/main" id="{6FB39CD8-A4C9-F97C-89FA-6558240ECAF5}"/>
              </a:ext>
            </a:extLst>
          </p:cNvPr>
          <p:cNvSpPr txBox="1"/>
          <p:nvPr/>
        </p:nvSpPr>
        <p:spPr>
          <a:xfrm>
            <a:off x="87681" y="125260"/>
            <a:ext cx="6563639" cy="830997"/>
          </a:xfrm>
          <a:prstGeom prst="rect">
            <a:avLst/>
          </a:prstGeom>
          <a:noFill/>
        </p:spPr>
        <p:txBody>
          <a:bodyPr wrap="square">
            <a:spAutoFit/>
          </a:bodyPr>
          <a:lstStyle/>
          <a:p>
            <a:r>
              <a:rPr lang="en-GB" sz="1200" b="1" i="0" dirty="0">
                <a:solidFill>
                  <a:schemeClr val="tx1"/>
                </a:solidFill>
                <a:effectLst/>
                <a:latin typeface="+mn-lt"/>
              </a:rPr>
              <a:t>Aspire Life</a:t>
            </a:r>
            <a:r>
              <a:rPr lang="en-GB" sz="1200" b="0" i="0" dirty="0">
                <a:solidFill>
                  <a:schemeClr val="tx1"/>
                </a:solidFill>
                <a:effectLst/>
                <a:latin typeface="+mn-lt"/>
              </a:rPr>
              <a:t>  are running fun, daily clubs for primary kids at three local venues this October: </a:t>
            </a:r>
            <a:r>
              <a:rPr lang="en-GB" sz="1200" b="1" i="0" dirty="0">
                <a:solidFill>
                  <a:schemeClr val="tx1"/>
                </a:solidFill>
                <a:effectLst/>
                <a:latin typeface="+mn-lt"/>
              </a:rPr>
              <a:t>St Katherine's</a:t>
            </a:r>
            <a:r>
              <a:rPr lang="en-GB" sz="1200" b="0" i="0" dirty="0">
                <a:solidFill>
                  <a:schemeClr val="tx1"/>
                </a:solidFill>
                <a:effectLst/>
                <a:latin typeface="+mn-lt"/>
              </a:rPr>
              <a:t>, </a:t>
            </a:r>
            <a:r>
              <a:rPr lang="en-GB" sz="1200" b="1" i="0" dirty="0">
                <a:solidFill>
                  <a:schemeClr val="tx1"/>
                </a:solidFill>
                <a:effectLst/>
                <a:latin typeface="+mn-lt"/>
              </a:rPr>
              <a:t>St James Primary</a:t>
            </a:r>
            <a:r>
              <a:rPr lang="en-GB" sz="1200" b="0" i="0" dirty="0">
                <a:solidFill>
                  <a:schemeClr val="tx1"/>
                </a:solidFill>
                <a:effectLst/>
                <a:latin typeface="+mn-lt"/>
              </a:rPr>
              <a:t>, and </a:t>
            </a:r>
            <a:r>
              <a:rPr lang="en-GB" sz="1200" b="1" i="0" dirty="0">
                <a:solidFill>
                  <a:schemeClr val="tx1"/>
                </a:solidFill>
                <a:effectLst/>
                <a:latin typeface="+mn-lt"/>
              </a:rPr>
              <a:t>Hengistbury Head Outdoor Centre</a:t>
            </a:r>
            <a:r>
              <a:rPr lang="en-GB" sz="1200" b="0" i="0" dirty="0">
                <a:solidFill>
                  <a:schemeClr val="tx1"/>
                </a:solidFill>
                <a:effectLst/>
                <a:latin typeface="+mn-lt"/>
              </a:rPr>
              <a:t>. It’s a great way for children to stay active, learn new skills, and have fun outside of school hours. Find out more, check session times, and book a space here: aspirelifesports.magicbooking.co.uk</a:t>
            </a:r>
            <a:endParaRPr lang="en-GB" sz="1200" dirty="0"/>
          </a:p>
        </p:txBody>
      </p:sp>
      <p:pic>
        <p:nvPicPr>
          <p:cNvPr id="7" name="Picture 6">
            <a:extLst>
              <a:ext uri="{FF2B5EF4-FFF2-40B4-BE49-F238E27FC236}">
                <a16:creationId xmlns:a16="http://schemas.microsoft.com/office/drawing/2014/main" id="{A11A29EC-D5DD-ADF9-5E8E-9CEADA8117D4}"/>
              </a:ext>
            </a:extLst>
          </p:cNvPr>
          <p:cNvPicPr>
            <a:picLocks noChangeAspect="1"/>
          </p:cNvPicPr>
          <p:nvPr/>
        </p:nvPicPr>
        <p:blipFill>
          <a:blip r:embed="rId3"/>
          <a:stretch>
            <a:fillRect/>
          </a:stretch>
        </p:blipFill>
        <p:spPr>
          <a:xfrm>
            <a:off x="2367383" y="1074163"/>
            <a:ext cx="2004234" cy="5883150"/>
          </a:xfrm>
          <a:prstGeom prst="rect">
            <a:avLst/>
          </a:prstGeom>
        </p:spPr>
      </p:pic>
      <p:pic>
        <p:nvPicPr>
          <p:cNvPr id="9" name="Picture 8">
            <a:extLst>
              <a:ext uri="{FF2B5EF4-FFF2-40B4-BE49-F238E27FC236}">
                <a16:creationId xmlns:a16="http://schemas.microsoft.com/office/drawing/2014/main" id="{7C827D6F-9468-8C97-E15A-E901365E56FB}"/>
              </a:ext>
            </a:extLst>
          </p:cNvPr>
          <p:cNvPicPr>
            <a:picLocks noChangeAspect="1"/>
          </p:cNvPicPr>
          <p:nvPr/>
        </p:nvPicPr>
        <p:blipFill>
          <a:blip r:embed="rId4"/>
          <a:stretch>
            <a:fillRect/>
          </a:stretch>
        </p:blipFill>
        <p:spPr>
          <a:xfrm>
            <a:off x="4691906" y="1119887"/>
            <a:ext cx="1988992" cy="5875529"/>
          </a:xfrm>
          <a:prstGeom prst="rect">
            <a:avLst/>
          </a:prstGeom>
        </p:spPr>
      </p:pic>
      <p:pic>
        <p:nvPicPr>
          <p:cNvPr id="11" name="Picture 10">
            <a:extLst>
              <a:ext uri="{FF2B5EF4-FFF2-40B4-BE49-F238E27FC236}">
                <a16:creationId xmlns:a16="http://schemas.microsoft.com/office/drawing/2014/main" id="{D541FA8A-9C8E-3C3D-4F48-B11E328A1ABF}"/>
              </a:ext>
            </a:extLst>
          </p:cNvPr>
          <p:cNvPicPr>
            <a:picLocks noChangeAspect="1"/>
          </p:cNvPicPr>
          <p:nvPr/>
        </p:nvPicPr>
        <p:blipFill>
          <a:blip r:embed="rId5"/>
          <a:stretch>
            <a:fillRect/>
          </a:stretch>
        </p:blipFill>
        <p:spPr>
          <a:xfrm>
            <a:off x="1589314" y="7337757"/>
            <a:ext cx="1780186" cy="2487384"/>
          </a:xfrm>
          <a:prstGeom prst="rect">
            <a:avLst/>
          </a:prstGeom>
        </p:spPr>
      </p:pic>
      <p:pic>
        <p:nvPicPr>
          <p:cNvPr id="13" name="Picture 12">
            <a:extLst>
              <a:ext uri="{FF2B5EF4-FFF2-40B4-BE49-F238E27FC236}">
                <a16:creationId xmlns:a16="http://schemas.microsoft.com/office/drawing/2014/main" id="{DAA065B4-4266-563C-72A4-CCBC26E913CC}"/>
              </a:ext>
            </a:extLst>
          </p:cNvPr>
          <p:cNvPicPr>
            <a:picLocks noChangeAspect="1"/>
          </p:cNvPicPr>
          <p:nvPr/>
        </p:nvPicPr>
        <p:blipFill>
          <a:blip r:embed="rId6"/>
          <a:stretch>
            <a:fillRect/>
          </a:stretch>
        </p:blipFill>
        <p:spPr>
          <a:xfrm>
            <a:off x="3369500" y="7511508"/>
            <a:ext cx="1682642" cy="2139881"/>
          </a:xfrm>
          <a:prstGeom prst="rect">
            <a:avLst/>
          </a:prstGeom>
        </p:spPr>
      </p:pic>
    </p:spTree>
    <p:extLst>
      <p:ext uri="{BB962C8B-B14F-4D97-AF65-F5344CB8AC3E}">
        <p14:creationId xmlns:p14="http://schemas.microsoft.com/office/powerpoint/2010/main" val="244781286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odd9a776437042cf8385064494caebe7 xmlns="c62b07bc-5c17-4b09-bdde-38afe9a7d3fd">
      <Terms xmlns="http://schemas.microsoft.com/office/infopath/2007/PartnerControls"/>
    </odd9a776437042cf8385064494caebe7>
    <TaxCatchAll xmlns="c62b07bc-5c17-4b09-bdde-38afe9a7d3fd" xsi:nil="true"/>
    <lcf76f155ced4ddcb4097134ff3c332f xmlns="da3fe5c7-2242-406c-b224-238db281c8e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A1385606620194286F18BB6451F882B" ma:contentTypeVersion="15" ma:contentTypeDescription="Create a new document." ma:contentTypeScope="" ma:versionID="01cdd9e2104cbc7964dd02e17f71ec8b">
  <xsd:schema xmlns:xsd="http://www.w3.org/2001/XMLSchema" xmlns:xs="http://www.w3.org/2001/XMLSchema" xmlns:p="http://schemas.microsoft.com/office/2006/metadata/properties" xmlns:ns2="c62b07bc-5c17-4b09-bdde-38afe9a7d3fd" xmlns:ns3="da3fe5c7-2242-406c-b224-238db281c8e2" targetNamespace="http://schemas.microsoft.com/office/2006/metadata/properties" ma:root="true" ma:fieldsID="10f7ec6dfea1f5de1ad779b6ea94bae4" ns2:_="" ns3:_="">
    <xsd:import namespace="c62b07bc-5c17-4b09-bdde-38afe9a7d3fd"/>
    <xsd:import namespace="da3fe5c7-2242-406c-b224-238db281c8e2"/>
    <xsd:element name="properties">
      <xsd:complexType>
        <xsd:sequence>
          <xsd:element name="documentManagement">
            <xsd:complexType>
              <xsd:all>
                <xsd:element ref="ns2:odd9a776437042cf8385064494caebe7" minOccurs="0"/>
                <xsd:element ref="ns2:TaxCatchAll" minOccurs="0"/>
                <xsd:element ref="ns3:MediaServiceMetadata" minOccurs="0"/>
                <xsd:element ref="ns3:MediaServiceFastMetadata" minOccurs="0"/>
                <xsd:element ref="ns3:MediaServiceSearchProperties" minOccurs="0"/>
                <xsd:element ref="ns3:MediaServiceDateTaken" minOccurs="0"/>
                <xsd:element ref="ns3:MediaServiceGenerationTime" minOccurs="0"/>
                <xsd:element ref="ns3:MediaServiceEventHashCode" minOccurs="0"/>
                <xsd:element ref="ns3:MediaLengthInSeconds" minOccurs="0"/>
                <xsd:element ref="ns3:MediaServiceBillingMetadata" minOccurs="0"/>
                <xsd:element ref="ns3:MediaServiceLocation" minOccurs="0"/>
                <xsd:element ref="ns3:lcf76f155ced4ddcb4097134ff3c332f"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2b07bc-5c17-4b09-bdde-38afe9a7d3fd" elementFormDefault="qualified">
    <xsd:import namespace="http://schemas.microsoft.com/office/2006/documentManagement/types"/>
    <xsd:import namespace="http://schemas.microsoft.com/office/infopath/2007/PartnerControls"/>
    <xsd:element name="odd9a776437042cf8385064494caebe7" ma:index="9" nillable="true" ma:taxonomy="true" ma:internalName="odd9a776437042cf8385064494caebe7" ma:taxonomyFieldName="Staff_x0020_Category" ma:displayName="Staff Category" ma:fieldId="{8dd9a776-4370-42cf-8385-064494caebe7}" ma:sspId="9ea73f7e-2464-47b9-bdc8-a56a5085f16b" ma:termSetId="7cb25853-e86e-4815-bc90-a3796a95488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4345aa7-c152-4587-a013-6af7ecaf3da5}" ma:internalName="TaxCatchAll" ma:showField="CatchAllData" ma:web="c62b07bc-5c17-4b09-bdde-38afe9a7d3f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a3fe5c7-2242-406c-b224-238db281c8e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ea73f7e-2464-47b9-bdc8-a56a5085f16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C967EB-0C3E-46E0-8276-120E72F8A43F}">
  <ds:schemaRefs>
    <ds:schemaRef ds:uri="http://schemas.microsoft.com/office/infopath/2007/PartnerControls"/>
    <ds:schemaRef ds:uri="http://www.w3.org/XML/1998/namespace"/>
    <ds:schemaRef ds:uri="http://schemas.microsoft.com/office/2006/documentManagement/types"/>
    <ds:schemaRef ds:uri="http://purl.org/dc/elements/1.1/"/>
    <ds:schemaRef ds:uri="http://purl.org/dc/terms/"/>
    <ds:schemaRef ds:uri="da3fe5c7-2242-406c-b224-238db281c8e2"/>
    <ds:schemaRef ds:uri="http://purl.org/dc/dcmitype/"/>
    <ds:schemaRef ds:uri="http://schemas.openxmlformats.org/package/2006/metadata/core-properties"/>
    <ds:schemaRef ds:uri="c62b07bc-5c17-4b09-bdde-38afe9a7d3fd"/>
    <ds:schemaRef ds:uri="http://schemas.microsoft.com/office/2006/metadata/properties"/>
  </ds:schemaRefs>
</ds:datastoreItem>
</file>

<file path=customXml/itemProps2.xml><?xml version="1.0" encoding="utf-8"?>
<ds:datastoreItem xmlns:ds="http://schemas.openxmlformats.org/officeDocument/2006/customXml" ds:itemID="{D80B436A-B43B-486B-B2BD-1B2782D813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2b07bc-5c17-4b09-bdde-38afe9a7d3fd"/>
    <ds:schemaRef ds:uri="da3fe5c7-2242-406c-b224-238db281c8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FD6FD67-F0D6-436E-921E-0DC9B89EEE5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95407</TotalTime>
  <Words>2848</Words>
  <Application>Microsoft Office PowerPoint</Application>
  <PresentationFormat>A4 Paper (210x297 mm)</PresentationFormat>
  <Paragraphs>386</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Aptos</vt:lpstr>
      <vt:lpstr>Arial</vt:lpstr>
      <vt:lpstr>Calibri</vt:lpstr>
      <vt:lpstr>Calibri Light</vt:lpstr>
      <vt:lpstr>Comic Sans MS</vt:lpstr>
      <vt:lpstr>Segoe UI Emoji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Jennie Robichaud</dc:creator>
  <cp:lastModifiedBy>Caroline Roberts</cp:lastModifiedBy>
  <cp:revision>1867</cp:revision>
  <cp:lastPrinted>2026-09-25T11:28:25Z</cp:lastPrinted>
  <dcterms:created xsi:type="dcterms:W3CDTF">2023-02-03T11:50:19Z</dcterms:created>
  <dcterms:modified xsi:type="dcterms:W3CDTF">2026-09-25T15:07:26Z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0x0101002A1385606620194286F18BB6451F882B</vt:lpwstr>
  </property>
  <property fmtid="{D5CDD505-2E9C-101B-9397-08002B2CF9AE}" pid="3" name="Staff_x0020_Category">
    <vt:lpwstr/>
  </property>
  <property fmtid="{D5CDD505-2E9C-101B-9397-08002B2CF9AE}" pid="4" name="Staff Category">
    <vt:lpwstr/>
  </property>
  <property fmtid="{D5CDD505-2E9C-101B-9397-08002B2CF9AE}" pid="5" name="MediaServiceImageTags">
    <vt:lpwstr/>
  </property>
</Properties>
</file>